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306" r:id="rId3"/>
    <p:sldId id="265" r:id="rId4"/>
    <p:sldId id="305" r:id="rId5"/>
    <p:sldId id="268" r:id="rId6"/>
    <p:sldId id="302" r:id="rId7"/>
    <p:sldId id="330" r:id="rId8"/>
    <p:sldId id="323" r:id="rId9"/>
    <p:sldId id="324" r:id="rId10"/>
    <p:sldId id="325" r:id="rId11"/>
    <p:sldId id="326" r:id="rId12"/>
    <p:sldId id="327" r:id="rId13"/>
    <p:sldId id="269" r:id="rId14"/>
    <p:sldId id="293" r:id="rId15"/>
    <p:sldId id="267" r:id="rId16"/>
    <p:sldId id="317" r:id="rId17"/>
    <p:sldId id="329" r:id="rId18"/>
    <p:sldId id="336" r:id="rId19"/>
    <p:sldId id="328" r:id="rId20"/>
  </p:sldIdLst>
  <p:sldSz cx="12192000" cy="6858000"/>
  <p:notesSz cx="6858000" cy="9144000"/>
  <p:embeddedFontLst>
    <p:embeddedFont>
      <p:font typeface="方正粗倩_GBK" panose="02010600030101010101" charset="-122"/>
      <p:regular r:id="rId22"/>
    </p:embeddedFont>
    <p:embeddedFont>
      <p:font typeface="汉仪中圆简" panose="02010600030101010101" charset="-122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Helvetica" panose="020B0604020202020204" pitchFamily="34" charset="0"/>
      <p:regular r:id="rId30"/>
      <p:bold r:id="rId31"/>
      <p:italic r:id="rId32"/>
      <p:boldItalic r:id="rId33"/>
    </p:embeddedFont>
    <p:embeddedFont>
      <p:font typeface="Roboto Light" panose="02000000000000000000" pitchFamily="2" charset="0"/>
      <p:regular r:id="rId34"/>
      <p:italic r:id="rId35"/>
    </p:embeddedFont>
    <p:embeddedFont>
      <p:font typeface="Rockwell Extra Bold" panose="02060903040505020403" pitchFamily="18" charset="0"/>
      <p:bold r:id="rId36"/>
    </p:embeddedFont>
    <p:embeddedFont>
      <p:font typeface="Source Sans Pro Light" panose="020B0403030403020204" pitchFamily="34" charset="0"/>
      <p:regular r:id="rId37"/>
      <p:italic r:id="rId38"/>
    </p:embeddedFont>
    <p:embeddedFont>
      <p:font typeface="等线" panose="02010600030101010101" pitchFamily="2" charset="-122"/>
      <p:regular r:id="rId39"/>
      <p:bold r:id="rId40"/>
    </p:embeddedFont>
    <p:embeddedFont>
      <p:font typeface="微软雅黑" panose="020B0503020204020204" pitchFamily="34" charset="-122"/>
      <p:regular r:id="rId41"/>
      <p:bold r:id="rId42"/>
    </p:embeddedFont>
    <p:embeddedFont>
      <p:font typeface="幼圆" panose="02010509060101010101" pitchFamily="49" charset="-122"/>
      <p:regular r:id="rId4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C9D0"/>
    <a:srgbClr val="FDD6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581" autoAdjust="0"/>
    <p:restoredTop sz="94618"/>
  </p:normalViewPr>
  <p:slideViewPr>
    <p:cSldViewPr snapToGrid="0" snapToObjects="1">
      <p:cViewPr varScale="1">
        <p:scale>
          <a:sx n="62" d="100"/>
          <a:sy n="62" d="100"/>
        </p:scale>
        <p:origin x="232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/Relationships>
</file>

<file path=ppt/media/image1.png>
</file>

<file path=ppt/media/image10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5EB640-C1F0-ED4E-9FB4-9C056DB811DB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D1D1B2-FDEE-AC48-A85E-336B6BB202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6228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8624" y="371475"/>
              <a:ext cx="11401425" cy="60579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96E3D2-1A2C-E848-9FC2-144824FE8696}" type="datetimeFigureOut">
              <a:rPr kumimoji="1" lang="zh-CN" altLang="en-US" smtClean="0"/>
              <a:t>2022/6/12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F7799-C480-B340-92DD-3DC98B08182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6490"/>
            <a:ext cx="12192000" cy="6858000"/>
          </a:xfrm>
          <a:prstGeom prst="rect">
            <a:avLst/>
          </a:prstGeom>
        </p:spPr>
      </p:pic>
      <p:pic>
        <p:nvPicPr>
          <p:cNvPr id="53" name="图片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109131" cy="6858000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9284677" y="2966746"/>
            <a:ext cx="2907323" cy="3891254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5877" y="-101049"/>
            <a:ext cx="3696123" cy="2048864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9471" y="5393170"/>
            <a:ext cx="5852687" cy="1464829"/>
          </a:xfrm>
          <a:prstGeom prst="rect">
            <a:avLst/>
          </a:prstGeom>
        </p:spPr>
      </p:pic>
      <p:pic>
        <p:nvPicPr>
          <p:cNvPr id="57" name="图片 56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3544891" y="-1"/>
            <a:ext cx="5294457" cy="1484594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05075" y="1642721"/>
            <a:ext cx="6254764" cy="2196921"/>
          </a:xfrm>
          <a:prstGeom prst="rect">
            <a:avLst/>
          </a:prstGeom>
        </p:spPr>
      </p:pic>
      <p:sp>
        <p:nvSpPr>
          <p:cNvPr id="59" name="文本框 17"/>
          <p:cNvSpPr txBox="1"/>
          <p:nvPr/>
        </p:nvSpPr>
        <p:spPr>
          <a:xfrm>
            <a:off x="3197858" y="1792238"/>
            <a:ext cx="52980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600" b="1" i="1" dirty="0">
                <a:solidFill>
                  <a:srgbClr val="47484C"/>
                </a:solidFill>
                <a:latin typeface="Rockwell Extra Bold" panose="02060903040505020403" pitchFamily="18" charset="0"/>
                <a:ea typeface="微软雅黑" panose="020B0503020204020204" pitchFamily="34" charset="-122"/>
                <a:cs typeface="阿里巴巴普惠体 H" panose="00020600040101010101" pitchFamily="18" charset="-122"/>
              </a:rPr>
              <a:t>Sign it!</a:t>
            </a:r>
            <a:endParaRPr lang="zh-CN" altLang="en-US" sz="9600" b="1" i="1" dirty="0">
              <a:solidFill>
                <a:srgbClr val="47484C"/>
              </a:solidFill>
              <a:latin typeface="Rockwell Extra Bold" panose="02060903040505020403" pitchFamily="18" charset="0"/>
              <a:ea typeface="微软雅黑" panose="020B0503020204020204" pitchFamily="34" charset="-122"/>
              <a:cs typeface="阿里巴巴普惠体 H" panose="00020600040101010101" pitchFamily="18" charset="-122"/>
            </a:endParaRPr>
          </a:p>
        </p:txBody>
      </p:sp>
      <p:sp>
        <p:nvSpPr>
          <p:cNvPr id="60" name="文本框 18"/>
          <p:cNvSpPr txBox="1"/>
          <p:nvPr/>
        </p:nvSpPr>
        <p:spPr>
          <a:xfrm>
            <a:off x="3197858" y="3951846"/>
            <a:ext cx="625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>
                <a:latin typeface="幼圆" panose="02010509060101010101" pitchFamily="49" charset="-122"/>
                <a:ea typeface="幼圆" panose="02010509060101010101" pitchFamily="49" charset="-122"/>
              </a:rPr>
              <a:t>——</a:t>
            </a:r>
            <a:r>
              <a:rPr lang="zh-CN" altLang="en-US" sz="2400" dirty="0">
                <a:latin typeface="幼圆" panose="02010509060101010101" pitchFamily="49" charset="-122"/>
                <a:ea typeface="幼圆" panose="02010509060101010101" pitchFamily="49" charset="-122"/>
              </a:rPr>
              <a:t>基于人脸识别的在线合同管理系统</a:t>
            </a:r>
          </a:p>
        </p:txBody>
      </p:sp>
      <p:sp>
        <p:nvSpPr>
          <p:cNvPr id="61" name="文本框 19"/>
          <p:cNvSpPr txBox="1"/>
          <p:nvPr/>
        </p:nvSpPr>
        <p:spPr>
          <a:xfrm>
            <a:off x="3379338" y="4644400"/>
            <a:ext cx="2306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>
                <a:solidFill>
                  <a:srgbClr val="47484C"/>
                </a:solidFill>
                <a:latin typeface="微软雅黑" panose="020B0503020204020204" pitchFamily="34" charset="-122"/>
                <a:ea typeface="创艺简中圆" pitchFamily="2" charset="-122"/>
                <a:cs typeface="阿里巴巴普惠体 R" panose="00020600040101010101" pitchFamily="18" charset="-122"/>
              </a:rPr>
              <a:t>组号：第</a:t>
            </a:r>
            <a:r>
              <a:rPr lang="en-US" altLang="zh-CN" sz="2000" dirty="0">
                <a:solidFill>
                  <a:srgbClr val="47484C"/>
                </a:solidFill>
                <a:latin typeface="微软雅黑" panose="020B0503020204020204" pitchFamily="34" charset="-122"/>
                <a:ea typeface="创艺简中圆" pitchFamily="2" charset="-122"/>
                <a:cs typeface="阿里巴巴普惠体 R" panose="00020600040101010101" pitchFamily="18" charset="-122"/>
              </a:rPr>
              <a:t>5</a:t>
            </a:r>
            <a:r>
              <a:rPr lang="zh-CN" altLang="en-US" sz="2000" dirty="0">
                <a:solidFill>
                  <a:srgbClr val="47484C"/>
                </a:solidFill>
                <a:latin typeface="微软雅黑" panose="020B0503020204020204" pitchFamily="34" charset="-122"/>
                <a:ea typeface="创艺简中圆" pitchFamily="2" charset="-122"/>
                <a:cs typeface="阿里巴巴普惠体 R" panose="00020600040101010101" pitchFamily="18" charset="-122"/>
              </a:rPr>
              <a:t>组</a:t>
            </a:r>
            <a:endParaRPr lang="en-US" altLang="zh-CN" sz="2000" dirty="0">
              <a:solidFill>
                <a:srgbClr val="47484C"/>
              </a:solidFill>
              <a:latin typeface="微软雅黑" panose="020B0503020204020204" pitchFamily="34" charset="-122"/>
              <a:ea typeface="创艺简中圆" pitchFamily="2" charset="-122"/>
              <a:cs typeface="阿里巴巴普惠体 R" panose="00020600040101010101" pitchFamily="18" charset="-122"/>
            </a:endParaRPr>
          </a:p>
          <a:p>
            <a:pPr algn="dist"/>
            <a:r>
              <a:rPr lang="zh-CN" altLang="en-US" sz="2000" dirty="0">
                <a:solidFill>
                  <a:srgbClr val="47484C"/>
                </a:solidFill>
                <a:latin typeface="微软雅黑" panose="020B0503020204020204" pitchFamily="34" charset="-122"/>
                <a:ea typeface="创艺简中圆" pitchFamily="2" charset="-122"/>
                <a:cs typeface="阿里巴巴普惠体 R" panose="00020600040101010101" pitchFamily="18" charset="-122"/>
              </a:rPr>
              <a:t>组长：靳东明    </a:t>
            </a:r>
          </a:p>
        </p:txBody>
      </p:sp>
      <p:sp>
        <p:nvSpPr>
          <p:cNvPr id="62" name="文本框 20"/>
          <p:cNvSpPr txBox="1"/>
          <p:nvPr/>
        </p:nvSpPr>
        <p:spPr>
          <a:xfrm>
            <a:off x="6267866" y="4644400"/>
            <a:ext cx="24856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rgbClr val="47484C"/>
                </a:solidFill>
                <a:latin typeface="幼圆" panose="02010509060101010101" pitchFamily="49" charset="-122"/>
                <a:ea typeface="幼圆" panose="02010509060101010101" pitchFamily="49" charset="-122"/>
                <a:cs typeface="阿里巴巴普惠体 R" panose="00020600040101010101" pitchFamily="18" charset="-122"/>
              </a:rPr>
              <a:t>汇报人： 靳东明</a:t>
            </a:r>
            <a:endParaRPr lang="en-US" altLang="zh-CN" sz="2000" b="1" dirty="0">
              <a:solidFill>
                <a:srgbClr val="47484C"/>
              </a:solidFill>
              <a:latin typeface="幼圆" panose="02010509060101010101" pitchFamily="49" charset="-122"/>
              <a:ea typeface="幼圆" panose="02010509060101010101" pitchFamily="49" charset="-122"/>
              <a:cs typeface="阿里巴巴普惠体 R" panose="00020600040101010101" pitchFamily="18" charset="-122"/>
            </a:endParaRPr>
          </a:p>
          <a:p>
            <a:pPr algn="dist"/>
            <a:r>
              <a:rPr lang="zh-CN" altLang="en-US" sz="2000" b="1" dirty="0">
                <a:solidFill>
                  <a:srgbClr val="47484C"/>
                </a:solidFill>
                <a:latin typeface="幼圆" panose="02010509060101010101" pitchFamily="49" charset="-122"/>
                <a:ea typeface="幼圆" panose="02010509060101010101" pitchFamily="49" charset="-122"/>
                <a:cs typeface="阿里巴巴普惠体 R" panose="00020600040101010101" pitchFamily="18" charset="-122"/>
              </a:rPr>
              <a:t>时间：</a:t>
            </a:r>
            <a:r>
              <a:rPr lang="en-US" altLang="zh-CN" sz="2000" b="1" dirty="0">
                <a:solidFill>
                  <a:srgbClr val="47484C"/>
                </a:solidFill>
                <a:latin typeface="幼圆" panose="02010509060101010101" pitchFamily="49" charset="-122"/>
                <a:ea typeface="幼圆" panose="02010509060101010101" pitchFamily="49" charset="-122"/>
                <a:cs typeface="阿里巴巴普惠体 R" panose="00020600040101010101" pitchFamily="18" charset="-122"/>
              </a:rPr>
              <a:t>2022</a:t>
            </a:r>
            <a:r>
              <a:rPr lang="zh-CN" altLang="en-US" sz="2000" b="1" dirty="0">
                <a:solidFill>
                  <a:srgbClr val="47484C"/>
                </a:solidFill>
                <a:latin typeface="幼圆" panose="02010509060101010101" pitchFamily="49" charset="-122"/>
                <a:ea typeface="幼圆" panose="02010509060101010101" pitchFamily="49" charset="-122"/>
                <a:cs typeface="阿里巴巴普惠体 R" panose="00020600040101010101" pitchFamily="18" charset="-122"/>
              </a:rPr>
              <a:t>年</a:t>
            </a:r>
            <a:r>
              <a:rPr lang="en-US" altLang="zh-CN" sz="2000" b="1" dirty="0">
                <a:solidFill>
                  <a:srgbClr val="47484C"/>
                </a:solidFill>
                <a:latin typeface="幼圆" panose="02010509060101010101" pitchFamily="49" charset="-122"/>
                <a:ea typeface="幼圆" panose="02010509060101010101" pitchFamily="49" charset="-122"/>
                <a:cs typeface="阿里巴巴普惠体 R" panose="00020600040101010101" pitchFamily="18" charset="-122"/>
              </a:rPr>
              <a:t>6</a:t>
            </a:r>
            <a:r>
              <a:rPr lang="zh-CN" altLang="en-US" sz="2000" b="1">
                <a:solidFill>
                  <a:srgbClr val="47484C"/>
                </a:solidFill>
                <a:latin typeface="幼圆" panose="02010509060101010101" pitchFamily="49" charset="-122"/>
                <a:ea typeface="幼圆" panose="02010509060101010101" pitchFamily="49" charset="-122"/>
                <a:cs typeface="阿里巴巴普惠体 R" panose="00020600040101010101" pitchFamily="18" charset="-122"/>
              </a:rPr>
              <a:t>月</a:t>
            </a:r>
            <a:endParaRPr lang="zh-CN" altLang="en-US" sz="2000" b="1" dirty="0">
              <a:solidFill>
                <a:srgbClr val="47484C"/>
              </a:solidFill>
              <a:latin typeface="幼圆" panose="02010509060101010101" pitchFamily="49" charset="-122"/>
              <a:ea typeface="幼圆" panose="02010509060101010101" pitchFamily="49" charset="-122"/>
              <a:cs typeface="阿里巴巴普惠体 R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/>
      <p:bldP spid="6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4538915" y="720437"/>
            <a:ext cx="3114170" cy="533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zh-CN" altLang="en-US" sz="2800" b="1" dirty="0">
                <a:solidFill>
                  <a:srgbClr val="131E5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合同浏览和签署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BD8A8D9-595D-3A16-8A3E-2CC3E4227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934" y="1253725"/>
            <a:ext cx="9918589" cy="482657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9F45999-1661-09EE-EB51-5D1F315D94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72" r="22842"/>
          <a:stretch/>
        </p:blipFill>
        <p:spPr>
          <a:xfrm>
            <a:off x="2252311" y="3865110"/>
            <a:ext cx="2711473" cy="2272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4541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4538915" y="692861"/>
            <a:ext cx="3114170" cy="533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zh-CN" altLang="en-US" sz="2800" b="1" dirty="0">
                <a:solidFill>
                  <a:srgbClr val="131E5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合同类别筛选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9339D7A-E465-1856-6532-25BD0151D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527" y="1369987"/>
            <a:ext cx="10036915" cy="468808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2C75D2F-80DC-A31A-0290-88304AF1E64C}"/>
              </a:ext>
            </a:extLst>
          </p:cNvPr>
          <p:cNvSpPr/>
          <p:nvPr/>
        </p:nvSpPr>
        <p:spPr>
          <a:xfrm>
            <a:off x="3051425" y="2615155"/>
            <a:ext cx="2250039" cy="19362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5039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4538915" y="591483"/>
            <a:ext cx="3114170" cy="533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zh-CN" altLang="en-US" sz="2800" b="1" dirty="0">
                <a:solidFill>
                  <a:srgbClr val="131E5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系统数据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D4CF869-E089-C497-DEB9-AD224F1B9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627" y="1427901"/>
            <a:ext cx="9840746" cy="4626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0726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70"/>
          <p:cNvSpPr>
            <a:spLocks noChangeArrowheads="1"/>
          </p:cNvSpPr>
          <p:nvPr/>
        </p:nvSpPr>
        <p:spPr bwMode="auto">
          <a:xfrm>
            <a:off x="3449907" y="2464522"/>
            <a:ext cx="5264984" cy="523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汉仪中圆简" panose="02010600030101010101" charset="-122"/>
                <a:ea typeface="华文圆体 Regular" panose="020F0502040101010101"/>
                <a:cs typeface="Yuanti SC" charset="-122"/>
              </a:rPr>
              <a:t>人脸识别技术</a:t>
            </a:r>
          </a:p>
        </p:txBody>
      </p:sp>
      <p:sp>
        <p:nvSpPr>
          <p:cNvPr id="7" name="文本框 18"/>
          <p:cNvSpPr txBox="1">
            <a:spLocks noChangeArrowheads="1"/>
          </p:cNvSpPr>
          <p:nvPr/>
        </p:nvSpPr>
        <p:spPr bwMode="auto">
          <a:xfrm>
            <a:off x="1066425" y="945510"/>
            <a:ext cx="966372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zh-CN" altLang="en-US" sz="9600" b="1" dirty="0">
                <a:solidFill>
                  <a:schemeClr val="tx2">
                    <a:lumMod val="50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  </a:t>
            </a:r>
            <a:r>
              <a:rPr kumimoji="1" lang="zh-CN" altLang="en-US" sz="7200" b="1" dirty="0">
                <a:solidFill>
                  <a:schemeClr val="tx2">
                    <a:lumMod val="50000"/>
                  </a:schemeClr>
                </a:solidFill>
                <a:latin typeface="Rockwell Extra Bold" panose="02060903040505020403" pitchFamily="18" charset="0"/>
                <a:ea typeface="华文圆体 Regular" panose="020F0502040101010101" pitchFamily="34" charset="-122"/>
                <a:cs typeface="Yuanti SC" charset="-122"/>
              </a:rPr>
              <a:t>技术先进性</a:t>
            </a:r>
            <a:endParaRPr kumimoji="1" lang="zh-CN" altLang="en-US" sz="19900" b="1" dirty="0">
              <a:solidFill>
                <a:schemeClr val="tx2">
                  <a:lumMod val="50000"/>
                </a:schemeClr>
              </a:solidFill>
              <a:latin typeface="华康海报体W12(P)" panose="040B0C00000000000000" pitchFamily="82" charset="-122"/>
              <a:ea typeface="华康海报体W12(P)" panose="040B0C00000000000000" pitchFamily="82" charset="-122"/>
              <a:cs typeface="Yuanti SC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6770689" y="3122613"/>
            <a:ext cx="3949700" cy="0"/>
          </a:xfrm>
          <a:prstGeom prst="line">
            <a:avLst/>
          </a:prstGeom>
          <a:noFill/>
          <a:ln w="12700">
            <a:solidFill>
              <a:srgbClr val="53585F"/>
            </a:solidFill>
            <a:prstDash val="lg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19051" tIns="19051" rIns="19051" bIns="19051" anchor="ctr"/>
          <a:lstStyle/>
          <a:p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10" name="AutoShape 9"/>
          <p:cNvSpPr/>
          <p:nvPr/>
        </p:nvSpPr>
        <p:spPr bwMode="auto">
          <a:xfrm>
            <a:off x="3586163" y="3925095"/>
            <a:ext cx="2278063" cy="2414588"/>
          </a:xfrm>
          <a:custGeom>
            <a:avLst/>
            <a:gdLst>
              <a:gd name="T0" fmla="*/ 2278063 w 21578"/>
              <a:gd name="T1" fmla="*/ 2604186 h 20784"/>
              <a:gd name="T2" fmla="*/ 2278063 w 21578"/>
              <a:gd name="T3" fmla="*/ 2604186 h 20784"/>
              <a:gd name="T4" fmla="*/ 2278063 w 21578"/>
              <a:gd name="T5" fmla="*/ 2604186 h 20784"/>
              <a:gd name="T6" fmla="*/ 2278063 w 21578"/>
              <a:gd name="T7" fmla="*/ 2604186 h 2078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578" h="20784">
                <a:moveTo>
                  <a:pt x="10823" y="20042"/>
                </a:moveTo>
                <a:cubicBezTo>
                  <a:pt x="10666" y="20041"/>
                  <a:pt x="10535" y="19928"/>
                  <a:pt x="10514" y="19782"/>
                </a:cubicBezTo>
                <a:cubicBezTo>
                  <a:pt x="10512" y="19768"/>
                  <a:pt x="10511" y="19755"/>
                  <a:pt x="10511" y="19740"/>
                </a:cubicBezTo>
                <a:cubicBezTo>
                  <a:pt x="10511" y="19574"/>
                  <a:pt x="10651" y="19440"/>
                  <a:pt x="10823" y="19439"/>
                </a:cubicBezTo>
                <a:cubicBezTo>
                  <a:pt x="10982" y="19439"/>
                  <a:pt x="11112" y="19552"/>
                  <a:pt x="11133" y="19699"/>
                </a:cubicBezTo>
                <a:cubicBezTo>
                  <a:pt x="11135" y="19713"/>
                  <a:pt x="11136" y="19726"/>
                  <a:pt x="11137" y="19740"/>
                </a:cubicBezTo>
                <a:cubicBezTo>
                  <a:pt x="11136" y="19907"/>
                  <a:pt x="10996" y="20041"/>
                  <a:pt x="10823" y="20042"/>
                </a:cubicBezTo>
                <a:close/>
                <a:moveTo>
                  <a:pt x="10823" y="19231"/>
                </a:moveTo>
                <a:cubicBezTo>
                  <a:pt x="10666" y="19232"/>
                  <a:pt x="10535" y="19118"/>
                  <a:pt x="10514" y="18972"/>
                </a:cubicBezTo>
                <a:cubicBezTo>
                  <a:pt x="10512" y="18958"/>
                  <a:pt x="10511" y="18944"/>
                  <a:pt x="10511" y="18930"/>
                </a:cubicBezTo>
                <a:cubicBezTo>
                  <a:pt x="10511" y="18764"/>
                  <a:pt x="10651" y="18629"/>
                  <a:pt x="10823" y="18629"/>
                </a:cubicBezTo>
                <a:cubicBezTo>
                  <a:pt x="10982" y="18629"/>
                  <a:pt x="11112" y="18742"/>
                  <a:pt x="11133" y="18889"/>
                </a:cubicBezTo>
                <a:cubicBezTo>
                  <a:pt x="11135" y="18902"/>
                  <a:pt x="11136" y="18916"/>
                  <a:pt x="11136" y="18930"/>
                </a:cubicBezTo>
                <a:cubicBezTo>
                  <a:pt x="11136" y="19097"/>
                  <a:pt x="10996" y="19231"/>
                  <a:pt x="10823" y="19231"/>
                </a:cubicBezTo>
                <a:close/>
                <a:moveTo>
                  <a:pt x="7457" y="16177"/>
                </a:moveTo>
                <a:cubicBezTo>
                  <a:pt x="7210" y="15895"/>
                  <a:pt x="6959" y="15579"/>
                  <a:pt x="6699" y="15223"/>
                </a:cubicBezTo>
                <a:cubicBezTo>
                  <a:pt x="7515" y="14946"/>
                  <a:pt x="8030" y="14268"/>
                  <a:pt x="8339" y="13451"/>
                </a:cubicBezTo>
                <a:cubicBezTo>
                  <a:pt x="9134" y="14016"/>
                  <a:pt x="10004" y="14364"/>
                  <a:pt x="10658" y="14364"/>
                </a:cubicBezTo>
                <a:cubicBezTo>
                  <a:pt x="10705" y="14363"/>
                  <a:pt x="10752" y="14363"/>
                  <a:pt x="10796" y="14360"/>
                </a:cubicBezTo>
                <a:cubicBezTo>
                  <a:pt x="10840" y="14362"/>
                  <a:pt x="10887" y="14364"/>
                  <a:pt x="10934" y="14364"/>
                </a:cubicBezTo>
                <a:cubicBezTo>
                  <a:pt x="11600" y="14364"/>
                  <a:pt x="12489" y="14003"/>
                  <a:pt x="13295" y="13420"/>
                </a:cubicBezTo>
                <a:cubicBezTo>
                  <a:pt x="13591" y="14215"/>
                  <a:pt x="14078" y="14884"/>
                  <a:pt x="14846" y="15185"/>
                </a:cubicBezTo>
                <a:cubicBezTo>
                  <a:pt x="14879" y="15199"/>
                  <a:pt x="14913" y="15211"/>
                  <a:pt x="14948" y="15223"/>
                </a:cubicBezTo>
                <a:cubicBezTo>
                  <a:pt x="13519" y="16893"/>
                  <a:pt x="12552" y="17717"/>
                  <a:pt x="10789" y="18338"/>
                </a:cubicBezTo>
                <a:cubicBezTo>
                  <a:pt x="9475" y="17953"/>
                  <a:pt x="8502" y="17373"/>
                  <a:pt x="7457" y="16177"/>
                </a:cubicBezTo>
                <a:close/>
                <a:moveTo>
                  <a:pt x="9883" y="12696"/>
                </a:moveTo>
                <a:cubicBezTo>
                  <a:pt x="9289" y="12505"/>
                  <a:pt x="8889" y="12183"/>
                  <a:pt x="8711" y="11819"/>
                </a:cubicBezTo>
                <a:cubicBezTo>
                  <a:pt x="8628" y="11652"/>
                  <a:pt x="8593" y="11478"/>
                  <a:pt x="8606" y="11302"/>
                </a:cubicBezTo>
                <a:cubicBezTo>
                  <a:pt x="8626" y="11054"/>
                  <a:pt x="8787" y="10851"/>
                  <a:pt x="9039" y="10694"/>
                </a:cubicBezTo>
                <a:cubicBezTo>
                  <a:pt x="9616" y="10331"/>
                  <a:pt x="10665" y="10214"/>
                  <a:pt x="11525" y="10360"/>
                </a:cubicBezTo>
                <a:cubicBezTo>
                  <a:pt x="12228" y="10479"/>
                  <a:pt x="12805" y="10775"/>
                  <a:pt x="12890" y="11258"/>
                </a:cubicBezTo>
                <a:cubicBezTo>
                  <a:pt x="12897" y="11300"/>
                  <a:pt x="12901" y="11342"/>
                  <a:pt x="12901" y="11387"/>
                </a:cubicBezTo>
                <a:cubicBezTo>
                  <a:pt x="12899" y="11937"/>
                  <a:pt x="12531" y="12432"/>
                  <a:pt x="11707" y="12697"/>
                </a:cubicBezTo>
                <a:cubicBezTo>
                  <a:pt x="11362" y="12807"/>
                  <a:pt x="11131" y="12388"/>
                  <a:pt x="10796" y="12388"/>
                </a:cubicBezTo>
                <a:cubicBezTo>
                  <a:pt x="10459" y="12388"/>
                  <a:pt x="10229" y="12808"/>
                  <a:pt x="9883" y="12696"/>
                </a:cubicBezTo>
                <a:close/>
                <a:moveTo>
                  <a:pt x="6644" y="7492"/>
                </a:moveTo>
                <a:cubicBezTo>
                  <a:pt x="6587" y="6839"/>
                  <a:pt x="6579" y="6191"/>
                  <a:pt x="6604" y="5702"/>
                </a:cubicBezTo>
                <a:cubicBezTo>
                  <a:pt x="6606" y="5659"/>
                  <a:pt x="6606" y="5619"/>
                  <a:pt x="6606" y="5581"/>
                </a:cubicBezTo>
                <a:cubicBezTo>
                  <a:pt x="6660" y="4963"/>
                  <a:pt x="6812" y="4425"/>
                  <a:pt x="7100" y="4000"/>
                </a:cubicBezTo>
                <a:cubicBezTo>
                  <a:pt x="7485" y="3432"/>
                  <a:pt x="8509" y="3498"/>
                  <a:pt x="9573" y="3934"/>
                </a:cubicBezTo>
                <a:cubicBezTo>
                  <a:pt x="11372" y="4669"/>
                  <a:pt x="12488" y="6178"/>
                  <a:pt x="14997" y="6305"/>
                </a:cubicBezTo>
                <a:lnTo>
                  <a:pt x="14996" y="6371"/>
                </a:lnTo>
                <a:cubicBezTo>
                  <a:pt x="14975" y="7641"/>
                  <a:pt x="14748" y="9350"/>
                  <a:pt x="14195" y="10001"/>
                </a:cubicBezTo>
                <a:cubicBezTo>
                  <a:pt x="13969" y="10267"/>
                  <a:pt x="13689" y="10357"/>
                  <a:pt x="13346" y="10167"/>
                </a:cubicBezTo>
                <a:cubicBezTo>
                  <a:pt x="13331" y="10152"/>
                  <a:pt x="13314" y="10137"/>
                  <a:pt x="13297" y="10122"/>
                </a:cubicBezTo>
                <a:cubicBezTo>
                  <a:pt x="13281" y="10110"/>
                  <a:pt x="13266" y="10098"/>
                  <a:pt x="13250" y="10085"/>
                </a:cubicBezTo>
                <a:cubicBezTo>
                  <a:pt x="12776" y="9735"/>
                  <a:pt x="11980" y="9412"/>
                  <a:pt x="10752" y="9595"/>
                </a:cubicBezTo>
                <a:cubicBezTo>
                  <a:pt x="9524" y="9413"/>
                  <a:pt x="8728" y="9735"/>
                  <a:pt x="8255" y="10085"/>
                </a:cubicBezTo>
                <a:cubicBezTo>
                  <a:pt x="8218" y="10112"/>
                  <a:pt x="8186" y="10140"/>
                  <a:pt x="8158" y="10167"/>
                </a:cubicBezTo>
                <a:cubicBezTo>
                  <a:pt x="7208" y="10693"/>
                  <a:pt x="6781" y="9076"/>
                  <a:pt x="6644" y="7492"/>
                </a:cubicBezTo>
                <a:close/>
                <a:moveTo>
                  <a:pt x="5042" y="7708"/>
                </a:moveTo>
                <a:cubicBezTo>
                  <a:pt x="5042" y="7365"/>
                  <a:pt x="5097" y="7027"/>
                  <a:pt x="5211" y="6730"/>
                </a:cubicBezTo>
                <a:cubicBezTo>
                  <a:pt x="5500" y="5972"/>
                  <a:pt x="5985" y="5850"/>
                  <a:pt x="6197" y="6771"/>
                </a:cubicBezTo>
                <a:cubicBezTo>
                  <a:pt x="6246" y="6984"/>
                  <a:pt x="6279" y="7243"/>
                  <a:pt x="6298" y="7539"/>
                </a:cubicBezTo>
                <a:cubicBezTo>
                  <a:pt x="6341" y="8194"/>
                  <a:pt x="6316" y="9027"/>
                  <a:pt x="6249" y="9926"/>
                </a:cubicBezTo>
                <a:cubicBezTo>
                  <a:pt x="5476" y="9695"/>
                  <a:pt x="5040" y="8681"/>
                  <a:pt x="5042" y="7708"/>
                </a:cubicBezTo>
                <a:close/>
                <a:moveTo>
                  <a:pt x="16097" y="6224"/>
                </a:moveTo>
                <a:cubicBezTo>
                  <a:pt x="16191" y="6335"/>
                  <a:pt x="16287" y="6511"/>
                  <a:pt x="16378" y="6761"/>
                </a:cubicBezTo>
                <a:cubicBezTo>
                  <a:pt x="16758" y="7804"/>
                  <a:pt x="16430" y="9325"/>
                  <a:pt x="15581" y="9815"/>
                </a:cubicBezTo>
                <a:cubicBezTo>
                  <a:pt x="15505" y="9859"/>
                  <a:pt x="15426" y="9894"/>
                  <a:pt x="15342" y="9921"/>
                </a:cubicBezTo>
                <a:lnTo>
                  <a:pt x="15337" y="9848"/>
                </a:lnTo>
                <a:cubicBezTo>
                  <a:pt x="15243" y="8541"/>
                  <a:pt x="15266" y="7578"/>
                  <a:pt x="15370" y="6951"/>
                </a:cubicBezTo>
                <a:cubicBezTo>
                  <a:pt x="15416" y="6668"/>
                  <a:pt x="15487" y="6444"/>
                  <a:pt x="15574" y="6294"/>
                </a:cubicBezTo>
                <a:cubicBezTo>
                  <a:pt x="15717" y="6045"/>
                  <a:pt x="15906" y="5999"/>
                  <a:pt x="16097" y="6224"/>
                </a:cubicBezTo>
                <a:close/>
                <a:moveTo>
                  <a:pt x="21577" y="18828"/>
                </a:moveTo>
                <a:cubicBezTo>
                  <a:pt x="21582" y="18641"/>
                  <a:pt x="21571" y="18466"/>
                  <a:pt x="21549" y="18301"/>
                </a:cubicBezTo>
                <a:cubicBezTo>
                  <a:pt x="21507" y="18013"/>
                  <a:pt x="21425" y="17755"/>
                  <a:pt x="21308" y="17523"/>
                </a:cubicBezTo>
                <a:cubicBezTo>
                  <a:pt x="20556" y="16031"/>
                  <a:pt x="18364" y="15581"/>
                  <a:pt x="16414" y="14975"/>
                </a:cubicBezTo>
                <a:cubicBezTo>
                  <a:pt x="16088" y="14874"/>
                  <a:pt x="15770" y="14768"/>
                  <a:pt x="15465" y="14653"/>
                </a:cubicBezTo>
                <a:cubicBezTo>
                  <a:pt x="14463" y="14272"/>
                  <a:pt x="14031" y="13671"/>
                  <a:pt x="13878" y="12946"/>
                </a:cubicBezTo>
                <a:cubicBezTo>
                  <a:pt x="14360" y="12503"/>
                  <a:pt x="14775" y="11982"/>
                  <a:pt x="15041" y="11421"/>
                </a:cubicBezTo>
                <a:cubicBezTo>
                  <a:pt x="15158" y="11261"/>
                  <a:pt x="15267" y="11096"/>
                  <a:pt x="15370" y="10925"/>
                </a:cubicBezTo>
                <a:cubicBezTo>
                  <a:pt x="15467" y="10766"/>
                  <a:pt x="15557" y="10601"/>
                  <a:pt x="15641" y="10433"/>
                </a:cubicBezTo>
                <a:cubicBezTo>
                  <a:pt x="15976" y="10325"/>
                  <a:pt x="16259" y="10117"/>
                  <a:pt x="16490" y="9841"/>
                </a:cubicBezTo>
                <a:cubicBezTo>
                  <a:pt x="16535" y="9789"/>
                  <a:pt x="16577" y="9733"/>
                  <a:pt x="16617" y="9676"/>
                </a:cubicBezTo>
                <a:cubicBezTo>
                  <a:pt x="16837" y="9360"/>
                  <a:pt x="16996" y="8976"/>
                  <a:pt x="17086" y="8571"/>
                </a:cubicBezTo>
                <a:cubicBezTo>
                  <a:pt x="17191" y="8105"/>
                  <a:pt x="17209" y="7600"/>
                  <a:pt x="17129" y="7133"/>
                </a:cubicBezTo>
                <a:cubicBezTo>
                  <a:pt x="17072" y="6793"/>
                  <a:pt x="16962" y="6470"/>
                  <a:pt x="16797" y="6190"/>
                </a:cubicBezTo>
                <a:cubicBezTo>
                  <a:pt x="16795" y="6170"/>
                  <a:pt x="16792" y="6151"/>
                  <a:pt x="16789" y="6131"/>
                </a:cubicBezTo>
                <a:cubicBezTo>
                  <a:pt x="16200" y="1692"/>
                  <a:pt x="14066" y="-816"/>
                  <a:pt x="9851" y="239"/>
                </a:cubicBezTo>
                <a:cubicBezTo>
                  <a:pt x="9518" y="286"/>
                  <a:pt x="9198" y="356"/>
                  <a:pt x="8893" y="448"/>
                </a:cubicBezTo>
                <a:cubicBezTo>
                  <a:pt x="5932" y="550"/>
                  <a:pt x="4997" y="3731"/>
                  <a:pt x="4782" y="6184"/>
                </a:cubicBezTo>
                <a:cubicBezTo>
                  <a:pt x="4616" y="6466"/>
                  <a:pt x="4505" y="6791"/>
                  <a:pt x="4447" y="7133"/>
                </a:cubicBezTo>
                <a:cubicBezTo>
                  <a:pt x="4411" y="7348"/>
                  <a:pt x="4395" y="7571"/>
                  <a:pt x="4398" y="7794"/>
                </a:cubicBezTo>
                <a:cubicBezTo>
                  <a:pt x="4402" y="8056"/>
                  <a:pt x="4433" y="8319"/>
                  <a:pt x="4490" y="8571"/>
                </a:cubicBezTo>
                <a:cubicBezTo>
                  <a:pt x="4597" y="9051"/>
                  <a:pt x="4799" y="9499"/>
                  <a:pt x="5086" y="9842"/>
                </a:cubicBezTo>
                <a:cubicBezTo>
                  <a:pt x="5316" y="10117"/>
                  <a:pt x="5600" y="10326"/>
                  <a:pt x="5936" y="10434"/>
                </a:cubicBezTo>
                <a:cubicBezTo>
                  <a:pt x="6044" y="10650"/>
                  <a:pt x="6163" y="10860"/>
                  <a:pt x="6291" y="11063"/>
                </a:cubicBezTo>
                <a:cubicBezTo>
                  <a:pt x="6383" y="11206"/>
                  <a:pt x="6479" y="11345"/>
                  <a:pt x="6579" y="11480"/>
                </a:cubicBezTo>
                <a:cubicBezTo>
                  <a:pt x="6677" y="11678"/>
                  <a:pt x="6794" y="11872"/>
                  <a:pt x="6926" y="12058"/>
                </a:cubicBezTo>
                <a:cubicBezTo>
                  <a:pt x="7148" y="12373"/>
                  <a:pt x="7413" y="12667"/>
                  <a:pt x="7702" y="12933"/>
                </a:cubicBezTo>
                <a:cubicBezTo>
                  <a:pt x="7551" y="13666"/>
                  <a:pt x="7119" y="14270"/>
                  <a:pt x="6111" y="14653"/>
                </a:cubicBezTo>
                <a:cubicBezTo>
                  <a:pt x="4168" y="15391"/>
                  <a:pt x="1629" y="15724"/>
                  <a:pt x="537" y="17106"/>
                </a:cubicBezTo>
                <a:cubicBezTo>
                  <a:pt x="183" y="17554"/>
                  <a:pt x="-18" y="18111"/>
                  <a:pt x="1" y="18828"/>
                </a:cubicBezTo>
                <a:cubicBezTo>
                  <a:pt x="14" y="19314"/>
                  <a:pt x="182" y="19819"/>
                  <a:pt x="453" y="20322"/>
                </a:cubicBezTo>
                <a:cubicBezTo>
                  <a:pt x="535" y="20477"/>
                  <a:pt x="627" y="20630"/>
                  <a:pt x="727" y="20784"/>
                </a:cubicBezTo>
                <a:lnTo>
                  <a:pt x="3059" y="20783"/>
                </a:lnTo>
                <a:lnTo>
                  <a:pt x="20851" y="20782"/>
                </a:lnTo>
                <a:cubicBezTo>
                  <a:pt x="21279" y="20126"/>
                  <a:pt x="21559" y="19460"/>
                  <a:pt x="21577" y="18828"/>
                </a:cubicBezTo>
                <a:close/>
              </a:path>
            </a:pathLst>
          </a:custGeom>
          <a:solidFill>
            <a:srgbClr val="4BC9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r" eaLnBrk="1">
              <a:lnSpc>
                <a:spcPct val="120000"/>
              </a:lnSpc>
              <a:defRPr/>
            </a:pPr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11" name="AutoShape 10"/>
          <p:cNvSpPr/>
          <p:nvPr/>
        </p:nvSpPr>
        <p:spPr bwMode="auto">
          <a:xfrm>
            <a:off x="1321595" y="4047331"/>
            <a:ext cx="2125663" cy="2301875"/>
          </a:xfrm>
          <a:custGeom>
            <a:avLst/>
            <a:gdLst>
              <a:gd name="T0" fmla="*/ 2125663 w 21498"/>
              <a:gd name="T1" fmla="*/ 2519395 h 20625"/>
              <a:gd name="T2" fmla="*/ 2125663 w 21498"/>
              <a:gd name="T3" fmla="*/ 2519395 h 20625"/>
              <a:gd name="T4" fmla="*/ 2125663 w 21498"/>
              <a:gd name="T5" fmla="*/ 2519395 h 20625"/>
              <a:gd name="T6" fmla="*/ 2125663 w 21498"/>
              <a:gd name="T7" fmla="*/ 2519395 h 20625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498" h="20625">
                <a:moveTo>
                  <a:pt x="7956" y="18658"/>
                </a:moveTo>
                <a:cubicBezTo>
                  <a:pt x="7975" y="18633"/>
                  <a:pt x="8005" y="18613"/>
                  <a:pt x="8046" y="18607"/>
                </a:cubicBezTo>
                <a:cubicBezTo>
                  <a:pt x="8070" y="18604"/>
                  <a:pt x="8099" y="18609"/>
                  <a:pt x="8121" y="18620"/>
                </a:cubicBezTo>
                <a:lnTo>
                  <a:pt x="8166" y="18642"/>
                </a:lnTo>
                <a:lnTo>
                  <a:pt x="8214" y="18665"/>
                </a:lnTo>
                <a:lnTo>
                  <a:pt x="8263" y="18687"/>
                </a:lnTo>
                <a:lnTo>
                  <a:pt x="8312" y="18709"/>
                </a:lnTo>
                <a:lnTo>
                  <a:pt x="8345" y="18723"/>
                </a:lnTo>
                <a:cubicBezTo>
                  <a:pt x="8357" y="18729"/>
                  <a:pt x="8367" y="18735"/>
                  <a:pt x="8377" y="18744"/>
                </a:cubicBezTo>
                <a:cubicBezTo>
                  <a:pt x="8430" y="18793"/>
                  <a:pt x="8427" y="18855"/>
                  <a:pt x="8395" y="18899"/>
                </a:cubicBezTo>
                <a:cubicBezTo>
                  <a:pt x="8363" y="18943"/>
                  <a:pt x="8300" y="18968"/>
                  <a:pt x="8236" y="18940"/>
                </a:cubicBezTo>
                <a:lnTo>
                  <a:pt x="8204" y="18926"/>
                </a:lnTo>
                <a:lnTo>
                  <a:pt x="8152" y="18903"/>
                </a:lnTo>
                <a:lnTo>
                  <a:pt x="8101" y="18879"/>
                </a:lnTo>
                <a:lnTo>
                  <a:pt x="8050" y="18855"/>
                </a:lnTo>
                <a:lnTo>
                  <a:pt x="8002" y="18832"/>
                </a:lnTo>
                <a:cubicBezTo>
                  <a:pt x="7928" y="18794"/>
                  <a:pt x="7918" y="18712"/>
                  <a:pt x="7956" y="18658"/>
                </a:cubicBezTo>
                <a:close/>
                <a:moveTo>
                  <a:pt x="6940" y="18119"/>
                </a:moveTo>
                <a:lnTo>
                  <a:pt x="6940" y="18118"/>
                </a:lnTo>
                <a:lnTo>
                  <a:pt x="6900" y="18081"/>
                </a:lnTo>
                <a:lnTo>
                  <a:pt x="6894" y="18076"/>
                </a:lnTo>
                <a:lnTo>
                  <a:pt x="6859" y="18044"/>
                </a:lnTo>
                <a:lnTo>
                  <a:pt x="6820" y="18005"/>
                </a:lnTo>
                <a:lnTo>
                  <a:pt x="6781" y="17967"/>
                </a:lnTo>
                <a:lnTo>
                  <a:pt x="6757" y="17942"/>
                </a:lnTo>
                <a:cubicBezTo>
                  <a:pt x="6748" y="17932"/>
                  <a:pt x="6742" y="17924"/>
                  <a:pt x="6736" y="17912"/>
                </a:cubicBezTo>
                <a:cubicBezTo>
                  <a:pt x="6674" y="17785"/>
                  <a:pt x="6852" y="17682"/>
                  <a:pt x="6946" y="17781"/>
                </a:cubicBezTo>
                <a:lnTo>
                  <a:pt x="6968" y="17803"/>
                </a:lnTo>
                <a:lnTo>
                  <a:pt x="7004" y="17840"/>
                </a:lnTo>
                <a:lnTo>
                  <a:pt x="7041" y="17876"/>
                </a:lnTo>
                <a:lnTo>
                  <a:pt x="7079" y="17911"/>
                </a:lnTo>
                <a:lnTo>
                  <a:pt x="7117" y="17946"/>
                </a:lnTo>
                <a:lnTo>
                  <a:pt x="7117" y="17947"/>
                </a:lnTo>
                <a:cubicBezTo>
                  <a:pt x="7128" y="17957"/>
                  <a:pt x="7136" y="17966"/>
                  <a:pt x="7143" y="17979"/>
                </a:cubicBezTo>
                <a:cubicBezTo>
                  <a:pt x="7187" y="18071"/>
                  <a:pt x="7114" y="18148"/>
                  <a:pt x="7034" y="18152"/>
                </a:cubicBezTo>
                <a:cubicBezTo>
                  <a:pt x="7002" y="18154"/>
                  <a:pt x="6968" y="18145"/>
                  <a:pt x="6940" y="18119"/>
                </a:cubicBezTo>
                <a:close/>
                <a:moveTo>
                  <a:pt x="9441" y="19094"/>
                </a:moveTo>
                <a:cubicBezTo>
                  <a:pt x="9467" y="19082"/>
                  <a:pt x="9495" y="19077"/>
                  <a:pt x="9524" y="19083"/>
                </a:cubicBezTo>
                <a:lnTo>
                  <a:pt x="9570" y="19092"/>
                </a:lnTo>
                <a:lnTo>
                  <a:pt x="9626" y="19102"/>
                </a:lnTo>
                <a:lnTo>
                  <a:pt x="9681" y="19111"/>
                </a:lnTo>
                <a:lnTo>
                  <a:pt x="9736" y="19120"/>
                </a:lnTo>
                <a:lnTo>
                  <a:pt x="9770" y="19125"/>
                </a:lnTo>
                <a:cubicBezTo>
                  <a:pt x="9824" y="19134"/>
                  <a:pt x="9864" y="19171"/>
                  <a:pt x="9875" y="19222"/>
                </a:cubicBezTo>
                <a:cubicBezTo>
                  <a:pt x="9884" y="19266"/>
                  <a:pt x="9865" y="19308"/>
                  <a:pt x="9831" y="19335"/>
                </a:cubicBezTo>
                <a:cubicBezTo>
                  <a:pt x="9804" y="19356"/>
                  <a:pt x="9767" y="19367"/>
                  <a:pt x="9729" y="19361"/>
                </a:cubicBezTo>
                <a:lnTo>
                  <a:pt x="9694" y="19356"/>
                </a:lnTo>
                <a:lnTo>
                  <a:pt x="9637" y="19347"/>
                </a:lnTo>
                <a:lnTo>
                  <a:pt x="9579" y="19337"/>
                </a:lnTo>
                <a:lnTo>
                  <a:pt x="9522" y="19327"/>
                </a:lnTo>
                <a:lnTo>
                  <a:pt x="9474" y="19317"/>
                </a:lnTo>
                <a:cubicBezTo>
                  <a:pt x="9365" y="19295"/>
                  <a:pt x="9338" y="19170"/>
                  <a:pt x="9417" y="19109"/>
                </a:cubicBezTo>
                <a:cubicBezTo>
                  <a:pt x="9424" y="19103"/>
                  <a:pt x="9432" y="19098"/>
                  <a:pt x="9441" y="19094"/>
                </a:cubicBezTo>
                <a:close/>
                <a:moveTo>
                  <a:pt x="6039" y="16913"/>
                </a:moveTo>
                <a:lnTo>
                  <a:pt x="6023" y="16879"/>
                </a:lnTo>
                <a:lnTo>
                  <a:pt x="6000" y="16827"/>
                </a:lnTo>
                <a:lnTo>
                  <a:pt x="5977" y="16775"/>
                </a:lnTo>
                <a:lnTo>
                  <a:pt x="5956" y="16722"/>
                </a:lnTo>
                <a:lnTo>
                  <a:pt x="5941" y="16685"/>
                </a:lnTo>
                <a:cubicBezTo>
                  <a:pt x="5916" y="16620"/>
                  <a:pt x="5956" y="16547"/>
                  <a:pt x="6027" y="16529"/>
                </a:cubicBezTo>
                <a:cubicBezTo>
                  <a:pt x="6046" y="16523"/>
                  <a:pt x="6066" y="16523"/>
                  <a:pt x="6084" y="16526"/>
                </a:cubicBezTo>
                <a:cubicBezTo>
                  <a:pt x="6112" y="16531"/>
                  <a:pt x="6138" y="16545"/>
                  <a:pt x="6157" y="16566"/>
                </a:cubicBezTo>
                <a:cubicBezTo>
                  <a:pt x="6166" y="16576"/>
                  <a:pt x="6175" y="16589"/>
                  <a:pt x="6181" y="16603"/>
                </a:cubicBezTo>
                <a:lnTo>
                  <a:pt x="6194" y="16637"/>
                </a:lnTo>
                <a:lnTo>
                  <a:pt x="6214" y="16687"/>
                </a:lnTo>
                <a:lnTo>
                  <a:pt x="6235" y="16736"/>
                </a:lnTo>
                <a:lnTo>
                  <a:pt x="6258" y="16784"/>
                </a:lnTo>
                <a:lnTo>
                  <a:pt x="6273" y="16818"/>
                </a:lnTo>
                <a:cubicBezTo>
                  <a:pt x="6275" y="16823"/>
                  <a:pt x="6277" y="16829"/>
                  <a:pt x="6279" y="16834"/>
                </a:cubicBezTo>
                <a:cubicBezTo>
                  <a:pt x="6316" y="16984"/>
                  <a:pt x="6100" y="17043"/>
                  <a:pt x="6039" y="16913"/>
                </a:cubicBezTo>
                <a:close/>
                <a:moveTo>
                  <a:pt x="6650" y="15821"/>
                </a:moveTo>
                <a:cubicBezTo>
                  <a:pt x="6635" y="15625"/>
                  <a:pt x="6639" y="15419"/>
                  <a:pt x="6665" y="15201"/>
                </a:cubicBezTo>
                <a:cubicBezTo>
                  <a:pt x="6956" y="15104"/>
                  <a:pt x="7209" y="14956"/>
                  <a:pt x="7427" y="14771"/>
                </a:cubicBezTo>
                <a:cubicBezTo>
                  <a:pt x="7646" y="14584"/>
                  <a:pt x="7831" y="14359"/>
                  <a:pt x="7985" y="14107"/>
                </a:cubicBezTo>
                <a:cubicBezTo>
                  <a:pt x="8081" y="13950"/>
                  <a:pt x="8166" y="13783"/>
                  <a:pt x="8240" y="13608"/>
                </a:cubicBezTo>
                <a:cubicBezTo>
                  <a:pt x="8302" y="13461"/>
                  <a:pt x="8356" y="13308"/>
                  <a:pt x="8404" y="13152"/>
                </a:cubicBezTo>
                <a:cubicBezTo>
                  <a:pt x="9090" y="13498"/>
                  <a:pt x="9866" y="13694"/>
                  <a:pt x="10728" y="13691"/>
                </a:cubicBezTo>
                <a:cubicBezTo>
                  <a:pt x="10925" y="13691"/>
                  <a:pt x="11118" y="13680"/>
                  <a:pt x="11306" y="13658"/>
                </a:cubicBezTo>
                <a:cubicBezTo>
                  <a:pt x="11574" y="13629"/>
                  <a:pt x="11832" y="13580"/>
                  <a:pt x="12081" y="13512"/>
                </a:cubicBezTo>
                <a:cubicBezTo>
                  <a:pt x="12439" y="13414"/>
                  <a:pt x="12777" y="13279"/>
                  <a:pt x="13095" y="13113"/>
                </a:cubicBezTo>
                <a:cubicBezTo>
                  <a:pt x="13233" y="13594"/>
                  <a:pt x="13434" y="14042"/>
                  <a:pt x="13717" y="14408"/>
                </a:cubicBezTo>
                <a:cubicBezTo>
                  <a:pt x="13980" y="14747"/>
                  <a:pt x="14313" y="15016"/>
                  <a:pt x="14734" y="15175"/>
                </a:cubicBezTo>
                <a:cubicBezTo>
                  <a:pt x="14753" y="15305"/>
                  <a:pt x="14763" y="15432"/>
                  <a:pt x="14764" y="15555"/>
                </a:cubicBezTo>
                <a:cubicBezTo>
                  <a:pt x="14773" y="16096"/>
                  <a:pt x="14625" y="16565"/>
                  <a:pt x="14361" y="16963"/>
                </a:cubicBezTo>
                <a:cubicBezTo>
                  <a:pt x="14257" y="17121"/>
                  <a:pt x="14134" y="17268"/>
                  <a:pt x="13996" y="17402"/>
                </a:cubicBezTo>
                <a:cubicBezTo>
                  <a:pt x="13778" y="17616"/>
                  <a:pt x="13523" y="17801"/>
                  <a:pt x="13239" y="17956"/>
                </a:cubicBezTo>
                <a:cubicBezTo>
                  <a:pt x="12739" y="18230"/>
                  <a:pt x="12156" y="18413"/>
                  <a:pt x="11544" y="18504"/>
                </a:cubicBezTo>
                <a:cubicBezTo>
                  <a:pt x="10928" y="18596"/>
                  <a:pt x="10285" y="18593"/>
                  <a:pt x="9676" y="18495"/>
                </a:cubicBezTo>
                <a:cubicBezTo>
                  <a:pt x="8605" y="18322"/>
                  <a:pt x="7638" y="17854"/>
                  <a:pt x="7096" y="17080"/>
                </a:cubicBezTo>
                <a:cubicBezTo>
                  <a:pt x="6847" y="16725"/>
                  <a:pt x="6688" y="16306"/>
                  <a:pt x="6650" y="15821"/>
                </a:cubicBezTo>
                <a:close/>
                <a:moveTo>
                  <a:pt x="5679" y="15482"/>
                </a:moveTo>
                <a:lnTo>
                  <a:pt x="5677" y="15433"/>
                </a:lnTo>
                <a:lnTo>
                  <a:pt x="5674" y="15368"/>
                </a:lnTo>
                <a:lnTo>
                  <a:pt x="5672" y="15304"/>
                </a:lnTo>
                <a:lnTo>
                  <a:pt x="5671" y="15285"/>
                </a:lnTo>
                <a:lnTo>
                  <a:pt x="5670" y="15239"/>
                </a:lnTo>
                <a:cubicBezTo>
                  <a:pt x="5670" y="15127"/>
                  <a:pt x="5816" y="15076"/>
                  <a:pt x="5894" y="15159"/>
                </a:cubicBezTo>
                <a:cubicBezTo>
                  <a:pt x="5913" y="15180"/>
                  <a:pt x="5925" y="15208"/>
                  <a:pt x="5925" y="15236"/>
                </a:cubicBezTo>
                <a:lnTo>
                  <a:pt x="5926" y="15298"/>
                </a:lnTo>
                <a:lnTo>
                  <a:pt x="5928" y="15360"/>
                </a:lnTo>
                <a:lnTo>
                  <a:pt x="5931" y="15421"/>
                </a:lnTo>
                <a:lnTo>
                  <a:pt x="5931" y="15427"/>
                </a:lnTo>
                <a:lnTo>
                  <a:pt x="5934" y="15470"/>
                </a:lnTo>
                <a:cubicBezTo>
                  <a:pt x="5934" y="15479"/>
                  <a:pt x="5934" y="15486"/>
                  <a:pt x="5932" y="15494"/>
                </a:cubicBezTo>
                <a:cubicBezTo>
                  <a:pt x="5905" y="15639"/>
                  <a:pt x="5686" y="15621"/>
                  <a:pt x="5679" y="15482"/>
                </a:cubicBezTo>
                <a:close/>
                <a:moveTo>
                  <a:pt x="7176" y="11395"/>
                </a:moveTo>
                <a:cubicBezTo>
                  <a:pt x="6937" y="11112"/>
                  <a:pt x="6722" y="10802"/>
                  <a:pt x="6536" y="10472"/>
                </a:cubicBezTo>
                <a:cubicBezTo>
                  <a:pt x="6468" y="10351"/>
                  <a:pt x="6403" y="10227"/>
                  <a:pt x="6342" y="10100"/>
                </a:cubicBezTo>
                <a:cubicBezTo>
                  <a:pt x="5362" y="9953"/>
                  <a:pt x="4856" y="8625"/>
                  <a:pt x="5007" y="7517"/>
                </a:cubicBezTo>
                <a:cubicBezTo>
                  <a:pt x="5105" y="6796"/>
                  <a:pt x="5365" y="6395"/>
                  <a:pt x="5635" y="6359"/>
                </a:cubicBezTo>
                <a:cubicBezTo>
                  <a:pt x="5764" y="6342"/>
                  <a:pt x="5897" y="6410"/>
                  <a:pt x="6015" y="6568"/>
                </a:cubicBezTo>
                <a:cubicBezTo>
                  <a:pt x="6156" y="6757"/>
                  <a:pt x="6276" y="7077"/>
                  <a:pt x="6346" y="7535"/>
                </a:cubicBezTo>
                <a:cubicBezTo>
                  <a:pt x="6590" y="7522"/>
                  <a:pt x="6849" y="7385"/>
                  <a:pt x="7104" y="7164"/>
                </a:cubicBezTo>
                <a:cubicBezTo>
                  <a:pt x="7974" y="6414"/>
                  <a:pt x="8818" y="4700"/>
                  <a:pt x="8986" y="3646"/>
                </a:cubicBezTo>
                <a:cubicBezTo>
                  <a:pt x="9072" y="5162"/>
                  <a:pt x="10014" y="6746"/>
                  <a:pt x="12858" y="5945"/>
                </a:cubicBezTo>
                <a:cubicBezTo>
                  <a:pt x="14119" y="5589"/>
                  <a:pt x="13858" y="8954"/>
                  <a:pt x="16391" y="8373"/>
                </a:cubicBezTo>
                <a:cubicBezTo>
                  <a:pt x="16264" y="9205"/>
                  <a:pt x="15806" y="9958"/>
                  <a:pt x="15084" y="10072"/>
                </a:cubicBezTo>
                <a:cubicBezTo>
                  <a:pt x="14898" y="10466"/>
                  <a:pt x="14675" y="10836"/>
                  <a:pt x="14419" y="11174"/>
                </a:cubicBezTo>
                <a:cubicBezTo>
                  <a:pt x="13652" y="12182"/>
                  <a:pt x="12575" y="12898"/>
                  <a:pt x="11230" y="13045"/>
                </a:cubicBezTo>
                <a:cubicBezTo>
                  <a:pt x="11066" y="13063"/>
                  <a:pt x="10898" y="13073"/>
                  <a:pt x="10725" y="13074"/>
                </a:cubicBezTo>
                <a:cubicBezTo>
                  <a:pt x="10541" y="13074"/>
                  <a:pt x="10361" y="13064"/>
                  <a:pt x="10186" y="13045"/>
                </a:cubicBezTo>
                <a:cubicBezTo>
                  <a:pt x="8945" y="12908"/>
                  <a:pt x="7931" y="12285"/>
                  <a:pt x="7176" y="11395"/>
                </a:cubicBezTo>
                <a:close/>
                <a:moveTo>
                  <a:pt x="15729" y="15904"/>
                </a:moveTo>
                <a:lnTo>
                  <a:pt x="15720" y="15957"/>
                </a:lnTo>
                <a:lnTo>
                  <a:pt x="15709" y="16017"/>
                </a:lnTo>
                <a:lnTo>
                  <a:pt x="15698" y="16067"/>
                </a:lnTo>
                <a:lnTo>
                  <a:pt x="15697" y="16076"/>
                </a:lnTo>
                <a:lnTo>
                  <a:pt x="15684" y="16134"/>
                </a:lnTo>
                <a:lnTo>
                  <a:pt x="15681" y="16146"/>
                </a:lnTo>
                <a:cubicBezTo>
                  <a:pt x="15661" y="16233"/>
                  <a:pt x="15546" y="16268"/>
                  <a:pt x="15473" y="16210"/>
                </a:cubicBezTo>
                <a:cubicBezTo>
                  <a:pt x="15438" y="16180"/>
                  <a:pt x="15422" y="16136"/>
                  <a:pt x="15433" y="16092"/>
                </a:cubicBezTo>
                <a:lnTo>
                  <a:pt x="15435" y="16084"/>
                </a:lnTo>
                <a:lnTo>
                  <a:pt x="15447" y="16029"/>
                </a:lnTo>
                <a:lnTo>
                  <a:pt x="15458" y="15973"/>
                </a:lnTo>
                <a:lnTo>
                  <a:pt x="15465" y="15938"/>
                </a:lnTo>
                <a:lnTo>
                  <a:pt x="15468" y="15917"/>
                </a:lnTo>
                <a:lnTo>
                  <a:pt x="15478" y="15864"/>
                </a:lnTo>
                <a:cubicBezTo>
                  <a:pt x="15480" y="15851"/>
                  <a:pt x="15484" y="15842"/>
                  <a:pt x="15489" y="15831"/>
                </a:cubicBezTo>
                <a:cubicBezTo>
                  <a:pt x="15559" y="15706"/>
                  <a:pt x="15754" y="15773"/>
                  <a:pt x="15729" y="15904"/>
                </a:cubicBezTo>
                <a:close/>
                <a:moveTo>
                  <a:pt x="15210" y="17290"/>
                </a:moveTo>
                <a:lnTo>
                  <a:pt x="15209" y="17292"/>
                </a:lnTo>
                <a:lnTo>
                  <a:pt x="15179" y="17339"/>
                </a:lnTo>
                <a:lnTo>
                  <a:pt x="15149" y="17386"/>
                </a:lnTo>
                <a:lnTo>
                  <a:pt x="15144" y="17392"/>
                </a:lnTo>
                <a:lnTo>
                  <a:pt x="15118" y="17432"/>
                </a:lnTo>
                <a:lnTo>
                  <a:pt x="15086" y="17477"/>
                </a:lnTo>
                <a:lnTo>
                  <a:pt x="15069" y="17499"/>
                </a:lnTo>
                <a:cubicBezTo>
                  <a:pt x="15064" y="17506"/>
                  <a:pt x="15059" y="17512"/>
                  <a:pt x="15053" y="17518"/>
                </a:cubicBezTo>
                <a:cubicBezTo>
                  <a:pt x="14941" y="17617"/>
                  <a:pt x="14775" y="17482"/>
                  <a:pt x="14860" y="17364"/>
                </a:cubicBezTo>
                <a:lnTo>
                  <a:pt x="14874" y="17344"/>
                </a:lnTo>
                <a:lnTo>
                  <a:pt x="14905" y="17301"/>
                </a:lnTo>
                <a:lnTo>
                  <a:pt x="14924" y="17272"/>
                </a:lnTo>
                <a:lnTo>
                  <a:pt x="14933" y="17258"/>
                </a:lnTo>
                <a:lnTo>
                  <a:pt x="14962" y="17215"/>
                </a:lnTo>
                <a:lnTo>
                  <a:pt x="14990" y="17171"/>
                </a:lnTo>
                <a:lnTo>
                  <a:pt x="14991" y="17169"/>
                </a:lnTo>
                <a:cubicBezTo>
                  <a:pt x="15000" y="17154"/>
                  <a:pt x="15011" y="17144"/>
                  <a:pt x="15025" y="17133"/>
                </a:cubicBezTo>
                <a:cubicBezTo>
                  <a:pt x="15140" y="17056"/>
                  <a:pt x="15280" y="17181"/>
                  <a:pt x="15210" y="17290"/>
                </a:cubicBezTo>
                <a:close/>
                <a:moveTo>
                  <a:pt x="14174" y="18394"/>
                </a:moveTo>
                <a:lnTo>
                  <a:pt x="14155" y="18407"/>
                </a:lnTo>
                <a:lnTo>
                  <a:pt x="14115" y="18437"/>
                </a:lnTo>
                <a:lnTo>
                  <a:pt x="14110" y="18439"/>
                </a:lnTo>
                <a:lnTo>
                  <a:pt x="14065" y="18471"/>
                </a:lnTo>
                <a:lnTo>
                  <a:pt x="14019" y="18503"/>
                </a:lnTo>
                <a:lnTo>
                  <a:pt x="13972" y="18534"/>
                </a:lnTo>
                <a:lnTo>
                  <a:pt x="13962" y="18540"/>
                </a:lnTo>
                <a:cubicBezTo>
                  <a:pt x="13956" y="18544"/>
                  <a:pt x="13950" y="18547"/>
                  <a:pt x="13942" y="18550"/>
                </a:cubicBezTo>
                <a:cubicBezTo>
                  <a:pt x="13801" y="18608"/>
                  <a:pt x="13693" y="18424"/>
                  <a:pt x="13819" y="18342"/>
                </a:cubicBezTo>
                <a:lnTo>
                  <a:pt x="13826" y="18337"/>
                </a:lnTo>
                <a:lnTo>
                  <a:pt x="13870" y="18308"/>
                </a:lnTo>
                <a:lnTo>
                  <a:pt x="13874" y="18305"/>
                </a:lnTo>
                <a:lnTo>
                  <a:pt x="13914" y="18278"/>
                </a:lnTo>
                <a:lnTo>
                  <a:pt x="13957" y="18248"/>
                </a:lnTo>
                <a:lnTo>
                  <a:pt x="13999" y="18218"/>
                </a:lnTo>
                <a:lnTo>
                  <a:pt x="14018" y="18204"/>
                </a:lnTo>
                <a:cubicBezTo>
                  <a:pt x="14034" y="18192"/>
                  <a:pt x="14050" y="18187"/>
                  <a:pt x="14070" y="18182"/>
                </a:cubicBezTo>
                <a:cubicBezTo>
                  <a:pt x="14203" y="18158"/>
                  <a:pt x="14279" y="18316"/>
                  <a:pt x="14174" y="18394"/>
                </a:cubicBezTo>
                <a:close/>
                <a:moveTo>
                  <a:pt x="12803" y="19098"/>
                </a:moveTo>
                <a:lnTo>
                  <a:pt x="12751" y="19115"/>
                </a:lnTo>
                <a:lnTo>
                  <a:pt x="12697" y="19133"/>
                </a:lnTo>
                <a:lnTo>
                  <a:pt x="12694" y="19134"/>
                </a:lnTo>
                <a:lnTo>
                  <a:pt x="12642" y="19151"/>
                </a:lnTo>
                <a:lnTo>
                  <a:pt x="12587" y="19168"/>
                </a:lnTo>
                <a:lnTo>
                  <a:pt x="12558" y="19176"/>
                </a:lnTo>
                <a:lnTo>
                  <a:pt x="12546" y="19179"/>
                </a:lnTo>
                <a:cubicBezTo>
                  <a:pt x="12413" y="19202"/>
                  <a:pt x="12353" y="19061"/>
                  <a:pt x="12421" y="18985"/>
                </a:cubicBezTo>
                <a:cubicBezTo>
                  <a:pt x="12436" y="18969"/>
                  <a:pt x="12456" y="18956"/>
                  <a:pt x="12482" y="18948"/>
                </a:cubicBezTo>
                <a:lnTo>
                  <a:pt x="12509" y="18940"/>
                </a:lnTo>
                <a:lnTo>
                  <a:pt x="12562" y="18924"/>
                </a:lnTo>
                <a:lnTo>
                  <a:pt x="12614" y="18907"/>
                </a:lnTo>
                <a:lnTo>
                  <a:pt x="12666" y="18890"/>
                </a:lnTo>
                <a:lnTo>
                  <a:pt x="12719" y="18873"/>
                </a:lnTo>
                <a:cubicBezTo>
                  <a:pt x="12727" y="18870"/>
                  <a:pt x="12733" y="18869"/>
                  <a:pt x="12741" y="18867"/>
                </a:cubicBezTo>
                <a:cubicBezTo>
                  <a:pt x="12895" y="18847"/>
                  <a:pt x="12947" y="19048"/>
                  <a:pt x="12803" y="19098"/>
                </a:cubicBezTo>
                <a:close/>
                <a:moveTo>
                  <a:pt x="11329" y="19401"/>
                </a:moveTo>
                <a:cubicBezTo>
                  <a:pt x="11316" y="19407"/>
                  <a:pt x="11301" y="19410"/>
                  <a:pt x="11284" y="19412"/>
                </a:cubicBezTo>
                <a:lnTo>
                  <a:pt x="11273" y="19413"/>
                </a:lnTo>
                <a:lnTo>
                  <a:pt x="11215" y="19417"/>
                </a:lnTo>
                <a:lnTo>
                  <a:pt x="11156" y="19421"/>
                </a:lnTo>
                <a:lnTo>
                  <a:pt x="11098" y="19425"/>
                </a:lnTo>
                <a:lnTo>
                  <a:pt x="11039" y="19428"/>
                </a:lnTo>
                <a:lnTo>
                  <a:pt x="11024" y="19428"/>
                </a:lnTo>
                <a:cubicBezTo>
                  <a:pt x="11015" y="19429"/>
                  <a:pt x="11008" y="19428"/>
                  <a:pt x="11000" y="19427"/>
                </a:cubicBezTo>
                <a:cubicBezTo>
                  <a:pt x="10864" y="19404"/>
                  <a:pt x="10862" y="19245"/>
                  <a:pt x="10963" y="19201"/>
                </a:cubicBezTo>
                <a:cubicBezTo>
                  <a:pt x="10978" y="19194"/>
                  <a:pt x="10995" y="19190"/>
                  <a:pt x="11013" y="19190"/>
                </a:cubicBezTo>
                <a:lnTo>
                  <a:pt x="11027" y="19189"/>
                </a:lnTo>
                <a:lnTo>
                  <a:pt x="11082" y="19186"/>
                </a:lnTo>
                <a:lnTo>
                  <a:pt x="11139" y="19183"/>
                </a:lnTo>
                <a:lnTo>
                  <a:pt x="11195" y="19179"/>
                </a:lnTo>
                <a:lnTo>
                  <a:pt x="11251" y="19174"/>
                </a:lnTo>
                <a:lnTo>
                  <a:pt x="11262" y="19173"/>
                </a:lnTo>
                <a:lnTo>
                  <a:pt x="11275" y="19173"/>
                </a:lnTo>
                <a:cubicBezTo>
                  <a:pt x="11421" y="19179"/>
                  <a:pt x="11438" y="19354"/>
                  <a:pt x="11329" y="19401"/>
                </a:cubicBezTo>
                <a:close/>
                <a:moveTo>
                  <a:pt x="11480" y="20590"/>
                </a:moveTo>
                <a:lnTo>
                  <a:pt x="12116" y="20588"/>
                </a:lnTo>
                <a:lnTo>
                  <a:pt x="13486" y="20583"/>
                </a:lnTo>
                <a:lnTo>
                  <a:pt x="15326" y="20577"/>
                </a:lnTo>
                <a:lnTo>
                  <a:pt x="18004" y="20569"/>
                </a:lnTo>
                <a:lnTo>
                  <a:pt x="19762" y="20563"/>
                </a:lnTo>
                <a:lnTo>
                  <a:pt x="20781" y="20559"/>
                </a:lnTo>
                <a:cubicBezTo>
                  <a:pt x="20794" y="20540"/>
                  <a:pt x="20806" y="20522"/>
                  <a:pt x="20819" y="20503"/>
                </a:cubicBezTo>
                <a:cubicBezTo>
                  <a:pt x="21101" y="20069"/>
                  <a:pt x="21313" y="19631"/>
                  <a:pt x="21420" y="19202"/>
                </a:cubicBezTo>
                <a:cubicBezTo>
                  <a:pt x="21465" y="19024"/>
                  <a:pt x="21491" y="18847"/>
                  <a:pt x="21496" y="18672"/>
                </a:cubicBezTo>
                <a:lnTo>
                  <a:pt x="21496" y="18660"/>
                </a:lnTo>
                <a:cubicBezTo>
                  <a:pt x="21548" y="16514"/>
                  <a:pt x="19510" y="15846"/>
                  <a:pt x="17404" y="15244"/>
                </a:cubicBezTo>
                <a:cubicBezTo>
                  <a:pt x="17896" y="14854"/>
                  <a:pt x="18208" y="14270"/>
                  <a:pt x="18205" y="13618"/>
                </a:cubicBezTo>
                <a:cubicBezTo>
                  <a:pt x="18205" y="13485"/>
                  <a:pt x="18191" y="13354"/>
                  <a:pt x="18165" y="13228"/>
                </a:cubicBezTo>
                <a:cubicBezTo>
                  <a:pt x="18092" y="12868"/>
                  <a:pt x="17923" y="12541"/>
                  <a:pt x="17682" y="12271"/>
                </a:cubicBezTo>
                <a:cubicBezTo>
                  <a:pt x="18348" y="11901"/>
                  <a:pt x="18792" y="11219"/>
                  <a:pt x="18788" y="10441"/>
                </a:cubicBezTo>
                <a:cubicBezTo>
                  <a:pt x="18786" y="9789"/>
                  <a:pt x="18469" y="9207"/>
                  <a:pt x="17974" y="8820"/>
                </a:cubicBezTo>
                <a:cubicBezTo>
                  <a:pt x="18024" y="8643"/>
                  <a:pt x="18052" y="8457"/>
                  <a:pt x="18050" y="8265"/>
                </a:cubicBezTo>
                <a:cubicBezTo>
                  <a:pt x="18047" y="7581"/>
                  <a:pt x="17699" y="6975"/>
                  <a:pt x="17162" y="6589"/>
                </a:cubicBezTo>
                <a:cubicBezTo>
                  <a:pt x="17365" y="860"/>
                  <a:pt x="10626" y="-975"/>
                  <a:pt x="8484" y="472"/>
                </a:cubicBezTo>
                <a:cubicBezTo>
                  <a:pt x="6157" y="570"/>
                  <a:pt x="4549" y="3047"/>
                  <a:pt x="4167" y="5555"/>
                </a:cubicBezTo>
                <a:cubicBezTo>
                  <a:pt x="4122" y="5846"/>
                  <a:pt x="4095" y="6139"/>
                  <a:pt x="4085" y="6427"/>
                </a:cubicBezTo>
                <a:cubicBezTo>
                  <a:pt x="3359" y="6781"/>
                  <a:pt x="2866" y="7494"/>
                  <a:pt x="2870" y="8314"/>
                </a:cubicBezTo>
                <a:cubicBezTo>
                  <a:pt x="2870" y="8365"/>
                  <a:pt x="2872" y="8416"/>
                  <a:pt x="2876" y="8466"/>
                </a:cubicBezTo>
                <a:cubicBezTo>
                  <a:pt x="2884" y="8562"/>
                  <a:pt x="2898" y="8657"/>
                  <a:pt x="2919" y="8749"/>
                </a:cubicBezTo>
                <a:cubicBezTo>
                  <a:pt x="2835" y="8804"/>
                  <a:pt x="2755" y="8865"/>
                  <a:pt x="2679" y="8930"/>
                </a:cubicBezTo>
                <a:cubicBezTo>
                  <a:pt x="2308" y="9250"/>
                  <a:pt x="2053" y="9684"/>
                  <a:pt x="1975" y="10174"/>
                </a:cubicBezTo>
                <a:cubicBezTo>
                  <a:pt x="1959" y="10279"/>
                  <a:pt x="1950" y="10386"/>
                  <a:pt x="1951" y="10495"/>
                </a:cubicBezTo>
                <a:cubicBezTo>
                  <a:pt x="1951" y="10604"/>
                  <a:pt x="1960" y="10711"/>
                  <a:pt x="1978" y="10814"/>
                </a:cubicBezTo>
                <a:cubicBezTo>
                  <a:pt x="2131" y="11744"/>
                  <a:pt x="2929" y="12474"/>
                  <a:pt x="3929" y="12589"/>
                </a:cubicBezTo>
                <a:cubicBezTo>
                  <a:pt x="3888" y="12655"/>
                  <a:pt x="3850" y="12722"/>
                  <a:pt x="3817" y="12792"/>
                </a:cubicBezTo>
                <a:cubicBezTo>
                  <a:pt x="3690" y="13058"/>
                  <a:pt x="3620" y="13354"/>
                  <a:pt x="3621" y="13665"/>
                </a:cubicBezTo>
                <a:cubicBezTo>
                  <a:pt x="3622" y="13851"/>
                  <a:pt x="3648" y="14031"/>
                  <a:pt x="3697" y="14203"/>
                </a:cubicBezTo>
                <a:cubicBezTo>
                  <a:pt x="3808" y="14593"/>
                  <a:pt x="4034" y="14939"/>
                  <a:pt x="4340" y="15207"/>
                </a:cubicBezTo>
                <a:cubicBezTo>
                  <a:pt x="4196" y="15249"/>
                  <a:pt x="4052" y="15291"/>
                  <a:pt x="3908" y="15334"/>
                </a:cubicBezTo>
                <a:cubicBezTo>
                  <a:pt x="3611" y="15421"/>
                  <a:pt x="3316" y="15511"/>
                  <a:pt x="3030" y="15607"/>
                </a:cubicBezTo>
                <a:cubicBezTo>
                  <a:pt x="2897" y="15651"/>
                  <a:pt x="2767" y="15697"/>
                  <a:pt x="2639" y="15744"/>
                </a:cubicBezTo>
                <a:cubicBezTo>
                  <a:pt x="1134" y="16298"/>
                  <a:pt x="-52" y="17082"/>
                  <a:pt x="1" y="18730"/>
                </a:cubicBezTo>
                <a:cubicBezTo>
                  <a:pt x="21" y="19344"/>
                  <a:pt x="302" y="19990"/>
                  <a:pt x="731" y="20625"/>
                </a:cubicBezTo>
                <a:cubicBezTo>
                  <a:pt x="731" y="20625"/>
                  <a:pt x="11480" y="20590"/>
                  <a:pt x="11480" y="2059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eaLnBrk="1">
              <a:lnSpc>
                <a:spcPct val="120000"/>
              </a:lnSpc>
              <a:defRPr/>
            </a:pPr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12" name="AutoShape 11"/>
          <p:cNvSpPr/>
          <p:nvPr/>
        </p:nvSpPr>
        <p:spPr bwMode="auto">
          <a:xfrm>
            <a:off x="2247900" y="2822575"/>
            <a:ext cx="1311275" cy="1140619"/>
          </a:xfrm>
          <a:custGeom>
            <a:avLst/>
            <a:gdLst>
              <a:gd name="T0" fmla="*/ 1311275 w 21600"/>
              <a:gd name="T1" fmla="*/ 1140619 h 21600"/>
              <a:gd name="T2" fmla="*/ 1311275 w 21600"/>
              <a:gd name="T3" fmla="*/ 1140619 h 21600"/>
              <a:gd name="T4" fmla="*/ 1311275 w 21600"/>
              <a:gd name="T5" fmla="*/ 1140619 h 21600"/>
              <a:gd name="T6" fmla="*/ 1311275 w 21600"/>
              <a:gd name="T7" fmla="*/ 11406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225" y="0"/>
                </a:moveTo>
                <a:cubicBezTo>
                  <a:pt x="886" y="0"/>
                  <a:pt x="582" y="159"/>
                  <a:pt x="360" y="414"/>
                </a:cubicBezTo>
                <a:cubicBezTo>
                  <a:pt x="138" y="669"/>
                  <a:pt x="0" y="1020"/>
                  <a:pt x="0" y="1410"/>
                </a:cubicBezTo>
                <a:lnTo>
                  <a:pt x="0" y="13232"/>
                </a:lnTo>
                <a:cubicBezTo>
                  <a:pt x="0" y="13622"/>
                  <a:pt x="138" y="13972"/>
                  <a:pt x="360" y="14228"/>
                </a:cubicBezTo>
                <a:cubicBezTo>
                  <a:pt x="582" y="14483"/>
                  <a:pt x="886" y="14642"/>
                  <a:pt x="1225" y="14642"/>
                </a:cubicBezTo>
                <a:lnTo>
                  <a:pt x="4088" y="14642"/>
                </a:lnTo>
                <a:lnTo>
                  <a:pt x="1679" y="21600"/>
                </a:lnTo>
                <a:lnTo>
                  <a:pt x="8613" y="14642"/>
                </a:lnTo>
                <a:lnTo>
                  <a:pt x="20371" y="14642"/>
                </a:lnTo>
                <a:cubicBezTo>
                  <a:pt x="20710" y="14642"/>
                  <a:pt x="21017" y="14483"/>
                  <a:pt x="21239" y="14228"/>
                </a:cubicBezTo>
                <a:cubicBezTo>
                  <a:pt x="21461" y="13972"/>
                  <a:pt x="21600" y="13622"/>
                  <a:pt x="21599" y="13232"/>
                </a:cubicBezTo>
                <a:lnTo>
                  <a:pt x="21599" y="1410"/>
                </a:lnTo>
                <a:cubicBezTo>
                  <a:pt x="21599" y="1020"/>
                  <a:pt x="21461" y="669"/>
                  <a:pt x="21239" y="414"/>
                </a:cubicBezTo>
                <a:cubicBezTo>
                  <a:pt x="21017" y="159"/>
                  <a:pt x="20710" y="0"/>
                  <a:pt x="20371" y="0"/>
                </a:cubicBezTo>
                <a:lnTo>
                  <a:pt x="1225" y="0"/>
                </a:lnTo>
                <a:close/>
                <a:moveTo>
                  <a:pt x="5104" y="3117"/>
                </a:moveTo>
                <a:lnTo>
                  <a:pt x="19628" y="3117"/>
                </a:lnTo>
                <a:lnTo>
                  <a:pt x="19628" y="3770"/>
                </a:lnTo>
                <a:lnTo>
                  <a:pt x="5104" y="3770"/>
                </a:lnTo>
                <a:lnTo>
                  <a:pt x="5104" y="3117"/>
                </a:lnTo>
                <a:close/>
                <a:moveTo>
                  <a:pt x="1971" y="5406"/>
                </a:moveTo>
                <a:lnTo>
                  <a:pt x="19628" y="5406"/>
                </a:lnTo>
                <a:lnTo>
                  <a:pt x="19628" y="6059"/>
                </a:lnTo>
                <a:lnTo>
                  <a:pt x="1971" y="6059"/>
                </a:lnTo>
                <a:lnTo>
                  <a:pt x="1971" y="5406"/>
                </a:lnTo>
                <a:close/>
                <a:moveTo>
                  <a:pt x="1971" y="7776"/>
                </a:moveTo>
                <a:lnTo>
                  <a:pt x="19628" y="7776"/>
                </a:lnTo>
                <a:lnTo>
                  <a:pt x="19628" y="8429"/>
                </a:lnTo>
                <a:lnTo>
                  <a:pt x="1971" y="8429"/>
                </a:lnTo>
                <a:lnTo>
                  <a:pt x="1971" y="7776"/>
                </a:lnTo>
                <a:close/>
                <a:moveTo>
                  <a:pt x="1971" y="10143"/>
                </a:moveTo>
                <a:lnTo>
                  <a:pt x="16722" y="10143"/>
                </a:lnTo>
                <a:lnTo>
                  <a:pt x="16722" y="10800"/>
                </a:lnTo>
                <a:lnTo>
                  <a:pt x="1971" y="10800"/>
                </a:lnTo>
                <a:lnTo>
                  <a:pt x="1971" y="10143"/>
                </a:lnTo>
                <a:close/>
              </a:path>
            </a:pathLst>
          </a:custGeom>
          <a:solidFill>
            <a:srgbClr val="4BC9D0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eaLnBrk="1">
              <a:lnSpc>
                <a:spcPct val="120000"/>
              </a:lnSpc>
              <a:defRPr/>
            </a:pPr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13" name="AutoShape 12"/>
          <p:cNvSpPr/>
          <p:nvPr/>
        </p:nvSpPr>
        <p:spPr bwMode="auto">
          <a:xfrm flipH="1">
            <a:off x="2855913" y="1869283"/>
            <a:ext cx="2028825" cy="1762919"/>
          </a:xfrm>
          <a:custGeom>
            <a:avLst/>
            <a:gdLst>
              <a:gd name="T0" fmla="*/ 2028825 w 21600"/>
              <a:gd name="T1" fmla="*/ 1762919 h 21600"/>
              <a:gd name="T2" fmla="*/ 2028825 w 21600"/>
              <a:gd name="T3" fmla="*/ 1762919 h 21600"/>
              <a:gd name="T4" fmla="*/ 2028825 w 21600"/>
              <a:gd name="T5" fmla="*/ 1762919 h 21600"/>
              <a:gd name="T6" fmla="*/ 2028825 w 21600"/>
              <a:gd name="T7" fmla="*/ 17629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225" y="0"/>
                </a:moveTo>
                <a:cubicBezTo>
                  <a:pt x="886" y="0"/>
                  <a:pt x="582" y="159"/>
                  <a:pt x="360" y="414"/>
                </a:cubicBezTo>
                <a:cubicBezTo>
                  <a:pt x="138" y="669"/>
                  <a:pt x="0" y="1020"/>
                  <a:pt x="0" y="1410"/>
                </a:cubicBezTo>
                <a:lnTo>
                  <a:pt x="0" y="13232"/>
                </a:lnTo>
                <a:cubicBezTo>
                  <a:pt x="0" y="13622"/>
                  <a:pt x="138" y="13972"/>
                  <a:pt x="360" y="14228"/>
                </a:cubicBezTo>
                <a:cubicBezTo>
                  <a:pt x="582" y="14483"/>
                  <a:pt x="886" y="14642"/>
                  <a:pt x="1225" y="14642"/>
                </a:cubicBezTo>
                <a:lnTo>
                  <a:pt x="4088" y="14642"/>
                </a:lnTo>
                <a:lnTo>
                  <a:pt x="1679" y="21599"/>
                </a:lnTo>
                <a:lnTo>
                  <a:pt x="8613" y="14642"/>
                </a:lnTo>
                <a:lnTo>
                  <a:pt x="20371" y="14642"/>
                </a:lnTo>
                <a:cubicBezTo>
                  <a:pt x="20710" y="14642"/>
                  <a:pt x="21017" y="14483"/>
                  <a:pt x="21239" y="14228"/>
                </a:cubicBezTo>
                <a:cubicBezTo>
                  <a:pt x="21461" y="13972"/>
                  <a:pt x="21600" y="13622"/>
                  <a:pt x="21599" y="13232"/>
                </a:cubicBezTo>
                <a:lnTo>
                  <a:pt x="21599" y="1410"/>
                </a:lnTo>
                <a:cubicBezTo>
                  <a:pt x="21599" y="1020"/>
                  <a:pt x="21461" y="669"/>
                  <a:pt x="21239" y="414"/>
                </a:cubicBezTo>
                <a:cubicBezTo>
                  <a:pt x="21017" y="159"/>
                  <a:pt x="20710" y="0"/>
                  <a:pt x="20371" y="0"/>
                </a:cubicBezTo>
                <a:lnTo>
                  <a:pt x="1225" y="0"/>
                </a:lnTo>
                <a:close/>
                <a:moveTo>
                  <a:pt x="5104" y="3117"/>
                </a:moveTo>
                <a:lnTo>
                  <a:pt x="18440" y="3117"/>
                </a:lnTo>
                <a:lnTo>
                  <a:pt x="18440" y="3770"/>
                </a:lnTo>
                <a:lnTo>
                  <a:pt x="5104" y="3770"/>
                </a:lnTo>
                <a:lnTo>
                  <a:pt x="5104" y="3117"/>
                </a:lnTo>
                <a:close/>
                <a:moveTo>
                  <a:pt x="3294" y="5406"/>
                </a:moveTo>
                <a:lnTo>
                  <a:pt x="18440" y="5406"/>
                </a:lnTo>
                <a:lnTo>
                  <a:pt x="18440" y="6059"/>
                </a:lnTo>
                <a:lnTo>
                  <a:pt x="3294" y="6059"/>
                </a:lnTo>
                <a:lnTo>
                  <a:pt x="3294" y="5406"/>
                </a:lnTo>
                <a:close/>
                <a:moveTo>
                  <a:pt x="3294" y="7776"/>
                </a:moveTo>
                <a:lnTo>
                  <a:pt x="18440" y="7776"/>
                </a:lnTo>
                <a:lnTo>
                  <a:pt x="18440" y="8429"/>
                </a:lnTo>
                <a:lnTo>
                  <a:pt x="3294" y="8429"/>
                </a:lnTo>
                <a:lnTo>
                  <a:pt x="3294" y="7776"/>
                </a:lnTo>
                <a:close/>
                <a:moveTo>
                  <a:pt x="3294" y="10143"/>
                </a:moveTo>
                <a:lnTo>
                  <a:pt x="16722" y="10143"/>
                </a:lnTo>
                <a:lnTo>
                  <a:pt x="16722" y="10800"/>
                </a:lnTo>
                <a:lnTo>
                  <a:pt x="3294" y="10800"/>
                </a:lnTo>
                <a:lnTo>
                  <a:pt x="3294" y="1014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r" eaLnBrk="1">
              <a:lnSpc>
                <a:spcPct val="120000"/>
              </a:lnSpc>
              <a:defRPr/>
            </a:pPr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742028" y="2357315"/>
            <a:ext cx="2738980" cy="470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400" b="1" dirty="0">
                <a:solidFill>
                  <a:srgbClr val="131E5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人脸识别技术</a:t>
            </a:r>
          </a:p>
        </p:txBody>
      </p:sp>
      <p:sp>
        <p:nvSpPr>
          <p:cNvPr id="17" name="Subtitle 2"/>
          <p:cNvSpPr txBox="1"/>
          <p:nvPr/>
        </p:nvSpPr>
        <p:spPr>
          <a:xfrm>
            <a:off x="6452138" y="3253727"/>
            <a:ext cx="4361378" cy="2585742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266700" algn="l"/>
            <a:r>
              <a:rPr lang="en-US" altLang="zh-CN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· </a:t>
            </a:r>
            <a:r>
              <a:rPr lang="zh-CN" altLang="en-US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百度云人脸识别服务</a:t>
            </a:r>
            <a:endParaRPr lang="en-US" altLang="zh-CN" b="1" kern="0" dirty="0"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l"/>
            <a:r>
              <a:rPr lang="en-US" altLang="zh-CN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· </a:t>
            </a:r>
            <a:r>
              <a:rPr lang="zh-CN" altLang="en-US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人脸检测</a:t>
            </a:r>
            <a:endParaRPr lang="en-US" altLang="zh-CN" b="1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l"/>
            <a:r>
              <a:rPr lang="en-US" altLang="zh-CN" b="1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· </a:t>
            </a:r>
            <a:r>
              <a:rPr lang="zh-CN" altLang="en-US" b="1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人脸对比</a:t>
            </a:r>
            <a:endParaRPr lang="en-US" altLang="zh-CN" b="1" kern="0" dirty="0"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l"/>
            <a:r>
              <a:rPr lang="en-US" altLang="zh-CN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· </a:t>
            </a:r>
            <a:r>
              <a:rPr lang="zh-CN" altLang="en-US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面部遮挡检查</a:t>
            </a:r>
            <a:endParaRPr lang="en-US" altLang="zh-CN" b="1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algn="l"/>
            <a:r>
              <a:rPr lang="en-US" altLang="zh-CN" b="1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   · </a:t>
            </a:r>
            <a:r>
              <a:rPr lang="zh-CN" altLang="en-US" b="1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活体检测</a:t>
            </a:r>
            <a:endParaRPr lang="en-US" altLang="zh-CN" b="1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18"/>
          <p:cNvSpPr txBox="1">
            <a:spLocks noChangeArrowheads="1"/>
          </p:cNvSpPr>
          <p:nvPr/>
        </p:nvSpPr>
        <p:spPr bwMode="auto">
          <a:xfrm>
            <a:off x="1436295" y="965048"/>
            <a:ext cx="966372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9600" b="1" dirty="0">
                <a:solidFill>
                  <a:schemeClr val="tx2">
                    <a:lumMod val="50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  </a:t>
            </a:r>
            <a:r>
              <a:rPr kumimoji="1" lang="en-US" altLang="zh-CN" sz="7200" b="1" dirty="0">
                <a:solidFill>
                  <a:schemeClr val="tx2">
                    <a:lumMod val="50000"/>
                  </a:schemeClr>
                </a:solidFill>
                <a:latin typeface="Rockwell Extra Bold" panose="02060903040505020403" pitchFamily="18" charset="0"/>
                <a:ea typeface="华文圆体 Regular" panose="020F0502040101010101" pitchFamily="34" charset="-122"/>
                <a:cs typeface="Yuanti SC" charset="-122"/>
              </a:rPr>
              <a:t>“Sign it”</a:t>
            </a:r>
            <a:r>
              <a:rPr kumimoji="1" lang="zh-CN" altLang="en-US" sz="7200" b="1" dirty="0">
                <a:solidFill>
                  <a:schemeClr val="tx2">
                    <a:lumMod val="50000"/>
                  </a:schemeClr>
                </a:solidFill>
                <a:latin typeface="Rockwell Extra Bold" panose="02060903040505020403" pitchFamily="18" charset="0"/>
                <a:ea typeface="华康海报体W12(P)" panose="040B0C00000000000000" pitchFamily="82" charset="-122"/>
                <a:cs typeface="Yuanti SC" charset="-122"/>
              </a:rPr>
              <a:t>应用测试</a:t>
            </a:r>
            <a:endParaRPr kumimoji="1" lang="zh-CN" altLang="en-US" sz="19900" b="1" dirty="0">
              <a:solidFill>
                <a:schemeClr val="tx2">
                  <a:lumMod val="50000"/>
                </a:schemeClr>
              </a:solidFill>
              <a:latin typeface="华康海报体W12(P)" panose="040B0C00000000000000" pitchFamily="82" charset="-122"/>
              <a:ea typeface="华康海报体W12(P)" panose="040B0C00000000000000" pitchFamily="82" charset="-122"/>
              <a:cs typeface="Yuanti SC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/>
        </p:nvSpPr>
        <p:spPr>
          <a:xfrm>
            <a:off x="4808151" y="752681"/>
            <a:ext cx="2738980" cy="596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zh-CN" altLang="en-US" sz="3200" b="1" dirty="0">
                <a:solidFill>
                  <a:srgbClr val="131E5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测试设计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652815" y="714850"/>
            <a:ext cx="9690914" cy="5534753"/>
            <a:chOff x="1652815" y="714850"/>
            <a:chExt cx="9690914" cy="5534753"/>
          </a:xfrm>
        </p:grpSpPr>
        <p:sp>
          <p:nvSpPr>
            <p:cNvPr id="55" name="Shape 481"/>
            <p:cNvSpPr/>
            <p:nvPr/>
          </p:nvSpPr>
          <p:spPr>
            <a:xfrm rot="592588">
              <a:off x="2196107" y="714850"/>
              <a:ext cx="9147622" cy="55347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400" y="12000"/>
                    <a:pt x="8475" y="5700"/>
                    <a:pt x="18225" y="2700"/>
                  </a:cubicBezTo>
                  <a:lnTo>
                    <a:pt x="18035" y="0"/>
                  </a:lnTo>
                  <a:lnTo>
                    <a:pt x="21600" y="4320"/>
                  </a:lnTo>
                  <a:lnTo>
                    <a:pt x="18795" y="10800"/>
                  </a:lnTo>
                  <a:lnTo>
                    <a:pt x="18605" y="8100"/>
                  </a:lnTo>
                  <a:cubicBezTo>
                    <a:pt x="9802" y="9300"/>
                    <a:pt x="3600" y="13800"/>
                    <a:pt x="0" y="216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2700">
              <a:round/>
            </a:ln>
          </p:spPr>
          <p:txBody>
            <a:bodyPr lIns="0" tIns="0" rIns="0" bIns="0"/>
            <a:lstStyle/>
            <a:p>
              <a:pPr defTabSz="2286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600"/>
            </a:p>
          </p:txBody>
        </p:sp>
        <p:sp>
          <p:nvSpPr>
            <p:cNvPr id="40" name="Shape 482"/>
            <p:cNvSpPr/>
            <p:nvPr/>
          </p:nvSpPr>
          <p:spPr>
            <a:xfrm rot="592588">
              <a:off x="2562444" y="3887956"/>
              <a:ext cx="836900" cy="8367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4BC9D0"/>
            </a:solidFill>
            <a:ln w="25400">
              <a:solidFill>
                <a:srgbClr val="000000">
                  <a:alpha val="0"/>
                </a:srgbClr>
              </a:solidFill>
              <a:miter lim="400000"/>
            </a:ln>
          </p:spPr>
          <p:txBody>
            <a:bodyPr lIns="0" tIns="0" rIns="0" bIns="0" anchor="ctr"/>
            <a:lstStyle/>
            <a:p>
              <a:pPr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000"/>
            </a:p>
          </p:txBody>
        </p:sp>
        <p:sp>
          <p:nvSpPr>
            <p:cNvPr id="41" name="Shape 483"/>
            <p:cNvSpPr/>
            <p:nvPr/>
          </p:nvSpPr>
          <p:spPr>
            <a:xfrm rot="592588">
              <a:off x="3856667" y="2831026"/>
              <a:ext cx="1331170" cy="1264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4BC9D0"/>
            </a:solidFill>
            <a:ln w="25400">
              <a:solidFill>
                <a:srgbClr val="000000">
                  <a:alpha val="0"/>
                </a:srgbClr>
              </a:solidFill>
              <a:miter lim="400000"/>
            </a:ln>
          </p:spPr>
          <p:txBody>
            <a:bodyPr lIns="0" tIns="0" rIns="0" bIns="0" anchor="ctr"/>
            <a:lstStyle/>
            <a:p>
              <a:pPr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000" dirty="0"/>
            </a:p>
          </p:txBody>
        </p:sp>
        <p:sp>
          <p:nvSpPr>
            <p:cNvPr id="42" name="Shape 484"/>
            <p:cNvSpPr/>
            <p:nvPr/>
          </p:nvSpPr>
          <p:spPr>
            <a:xfrm rot="592588">
              <a:off x="7686741" y="1583256"/>
              <a:ext cx="1929274" cy="1937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4BC9D0"/>
            </a:solidFill>
            <a:ln w="25400">
              <a:solidFill>
                <a:srgbClr val="000000">
                  <a:alpha val="0"/>
                </a:srgbClr>
              </a:solidFill>
              <a:miter lim="400000"/>
            </a:ln>
          </p:spPr>
          <p:txBody>
            <a:bodyPr lIns="0" tIns="0" rIns="0" bIns="0" anchor="ctr"/>
            <a:lstStyle/>
            <a:p>
              <a:pPr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000" dirty="0"/>
            </a:p>
          </p:txBody>
        </p:sp>
        <p:sp>
          <p:nvSpPr>
            <p:cNvPr id="43" name="Shape 485"/>
            <p:cNvSpPr/>
            <p:nvPr/>
          </p:nvSpPr>
          <p:spPr>
            <a:xfrm>
              <a:off x="2844607" y="4068427"/>
              <a:ext cx="207095" cy="458009"/>
            </a:xfrm>
            <a:prstGeom prst="rect">
              <a:avLst/>
            </a:prstGeom>
            <a:ln w="12700">
              <a:miter lim="400000"/>
            </a:ln>
          </p:spPr>
          <p:txBody>
            <a:bodyPr lIns="25400" tIns="25400" rIns="25400" bIns="25400" anchor="ctr"/>
            <a:lstStyle>
              <a:lvl1pPr>
                <a:defRPr sz="3600" spc="-107">
                  <a:solidFill>
                    <a:srgbClr val="FFFFFF"/>
                  </a:solidFill>
                  <a:latin typeface="Montserrat-Bold"/>
                  <a:ea typeface="Montserrat-Bold"/>
                  <a:cs typeface="Montserrat-Bold"/>
                  <a:sym typeface="Montserrat-Bold"/>
                </a:defRPr>
              </a:lvl1pPr>
            </a:lstStyle>
            <a:p>
              <a:pPr lvl="0">
                <a:defRPr sz="1800" spc="0">
                  <a:solidFill>
                    <a:srgbClr val="000000"/>
                  </a:solidFill>
                </a:defRPr>
              </a:pPr>
              <a:r>
                <a:rPr sz="2800" b="1" spc="-54" dirty="0">
                  <a:latin typeface="汉仪中圆简" panose="02010609000101010101" pitchFamily="49" charset="-122"/>
                  <a:ea typeface="汉仪中圆简" panose="02010609000101010101" pitchFamily="49" charset="-122"/>
                </a:rPr>
                <a:t>1</a:t>
              </a:r>
            </a:p>
          </p:txBody>
        </p:sp>
        <p:sp>
          <p:nvSpPr>
            <p:cNvPr id="44" name="Shape 486"/>
            <p:cNvSpPr/>
            <p:nvPr/>
          </p:nvSpPr>
          <p:spPr>
            <a:xfrm>
              <a:off x="4392780" y="3226805"/>
              <a:ext cx="271157" cy="458009"/>
            </a:xfrm>
            <a:prstGeom prst="rect">
              <a:avLst/>
            </a:prstGeom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r>
                <a:rPr sz="3200" b="1" spc="-54" dirty="0">
                  <a:solidFill>
                    <a:srgbClr val="000000"/>
                  </a:solidFill>
                  <a:latin typeface="汉仪中圆简" panose="02010609000101010101" pitchFamily="49" charset="-122"/>
                  <a:ea typeface="汉仪中圆简" panose="02010609000101010101" pitchFamily="49" charset="-122"/>
                  <a:cs typeface="Montserrat-Bold"/>
                </a:rPr>
                <a:t>2</a:t>
              </a:r>
            </a:p>
          </p:txBody>
        </p:sp>
        <p:sp>
          <p:nvSpPr>
            <p:cNvPr id="52" name="Shape 494"/>
            <p:cNvSpPr/>
            <p:nvPr/>
          </p:nvSpPr>
          <p:spPr>
            <a:xfrm flipH="1">
              <a:off x="2939997" y="1777429"/>
              <a:ext cx="16317" cy="1979564"/>
            </a:xfrm>
            <a:prstGeom prst="line">
              <a:avLst/>
            </a:prstGeom>
            <a:ln w="25400">
              <a:solidFill>
                <a:srgbClr val="D6D6D6"/>
              </a:solidFill>
              <a:miter lim="400000"/>
              <a:headEnd type="oval"/>
              <a:tailEnd type="oval"/>
            </a:ln>
          </p:spPr>
          <p:txBody>
            <a:bodyPr lIns="0" tIns="0" rIns="0" bIns="0" anchor="ctr"/>
            <a:lstStyle/>
            <a:p>
              <a:pPr defTabSz="2286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600"/>
            </a:p>
          </p:txBody>
        </p:sp>
        <p:sp>
          <p:nvSpPr>
            <p:cNvPr id="53" name="Shape 495"/>
            <p:cNvSpPr/>
            <p:nvPr/>
          </p:nvSpPr>
          <p:spPr>
            <a:xfrm>
              <a:off x="4435443" y="2393566"/>
              <a:ext cx="0" cy="359916"/>
            </a:xfrm>
            <a:prstGeom prst="line">
              <a:avLst/>
            </a:prstGeom>
            <a:ln w="25400">
              <a:solidFill>
                <a:srgbClr val="D6D6D6"/>
              </a:solidFill>
              <a:miter lim="400000"/>
              <a:headEnd type="oval"/>
              <a:tailEnd type="oval"/>
            </a:ln>
          </p:spPr>
          <p:txBody>
            <a:bodyPr lIns="0" tIns="0" rIns="0" bIns="0" anchor="ctr"/>
            <a:lstStyle/>
            <a:p>
              <a:pPr defTabSz="2286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600"/>
            </a:p>
          </p:txBody>
        </p:sp>
        <p:sp>
          <p:nvSpPr>
            <p:cNvPr id="54" name="Shape 496"/>
            <p:cNvSpPr/>
            <p:nvPr/>
          </p:nvSpPr>
          <p:spPr>
            <a:xfrm>
              <a:off x="6441489" y="3822380"/>
              <a:ext cx="0" cy="563002"/>
            </a:xfrm>
            <a:prstGeom prst="line">
              <a:avLst/>
            </a:prstGeom>
            <a:ln w="25400">
              <a:solidFill>
                <a:srgbClr val="D6D6D6"/>
              </a:solidFill>
              <a:miter lim="400000"/>
              <a:headEnd type="oval"/>
              <a:tailEnd type="oval"/>
            </a:ln>
          </p:spPr>
          <p:txBody>
            <a:bodyPr lIns="0" tIns="0" rIns="0" bIns="0" anchor="ctr"/>
            <a:lstStyle/>
            <a:p>
              <a:pPr defTabSz="2286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600"/>
            </a:p>
          </p:txBody>
        </p:sp>
        <p:sp>
          <p:nvSpPr>
            <p:cNvPr id="56" name="Subtitle 2"/>
            <p:cNvSpPr txBox="1"/>
            <p:nvPr/>
          </p:nvSpPr>
          <p:spPr>
            <a:xfrm>
              <a:off x="1652815" y="1178849"/>
              <a:ext cx="2624892" cy="515432"/>
            </a:xfrm>
            <a:prstGeom prst="rect">
              <a:avLst/>
            </a:prstGeom>
          </p:spPr>
          <p:txBody>
            <a:bodyPr vert="horz" wrap="square" lIns="108745" tIns="54373" rIns="108745" bIns="54373" rtlCol="0">
              <a:spAutoFit/>
            </a:bodyPr>
            <a:lstStyle>
              <a:lvl1pPr marL="0" indent="0" algn="ctr" defTabSz="1087755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 panose="020B0604020202020204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755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510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630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385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40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95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650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405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时尚中黑简体" charset="0"/>
                </a:rPr>
                <a:t>功能测试</a:t>
              </a:r>
              <a:endParaRPr lang="en-US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Subtitle 2"/>
            <p:cNvSpPr txBox="1"/>
            <p:nvPr/>
          </p:nvSpPr>
          <p:spPr>
            <a:xfrm>
              <a:off x="3136258" y="1786751"/>
              <a:ext cx="2624892" cy="515432"/>
            </a:xfrm>
            <a:prstGeom prst="rect">
              <a:avLst/>
            </a:prstGeom>
          </p:spPr>
          <p:txBody>
            <a:bodyPr vert="horz" wrap="square" lIns="108745" tIns="54373" rIns="108745" bIns="54373" rtlCol="0">
              <a:spAutoFit/>
            </a:bodyPr>
            <a:lstStyle>
              <a:lvl1pPr marL="0" indent="0" algn="ctr" defTabSz="1087755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 panose="020B0604020202020204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755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510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630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385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40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95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650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405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时尚中黑简体" charset="0"/>
                </a:rPr>
                <a:t>客户端兼容测试</a:t>
              </a:r>
              <a:endParaRPr lang="en-US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Subtitle 2"/>
            <p:cNvSpPr txBox="1"/>
            <p:nvPr/>
          </p:nvSpPr>
          <p:spPr>
            <a:xfrm>
              <a:off x="5174375" y="4460524"/>
              <a:ext cx="2624892" cy="515432"/>
            </a:xfrm>
            <a:prstGeom prst="rect">
              <a:avLst/>
            </a:prstGeom>
          </p:spPr>
          <p:txBody>
            <a:bodyPr vert="horz" wrap="square" lIns="108745" tIns="54373" rIns="108745" bIns="54373" rtlCol="0">
              <a:spAutoFit/>
            </a:bodyPr>
            <a:lstStyle>
              <a:lvl1pPr marL="0" indent="0" algn="ctr" defTabSz="1087755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 panose="020B0604020202020204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755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510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630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385" indent="0" algn="ctr" defTabSz="1087755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 panose="020B0604020202020204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40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95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650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405" indent="0" algn="ctr" defTabSz="1087755" rtl="0" eaLnBrk="1" latinLnBrk="0" hangingPunct="1">
                <a:spcBef>
                  <a:spcPct val="20000"/>
                </a:spcBef>
                <a:buFont typeface="Arial" panose="020B0604020202020204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时尚中黑简体" charset="0"/>
                </a:rPr>
                <a:t>性能测试</a:t>
              </a:r>
              <a:endParaRPr lang="en-US" altLang="zh-CN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Shape 483">
              <a:extLst>
                <a:ext uri="{FF2B5EF4-FFF2-40B4-BE49-F238E27FC236}">
                  <a16:creationId xmlns:a16="http://schemas.microsoft.com/office/drawing/2014/main" id="{58914860-6E65-41C4-659A-F79263ED4BFD}"/>
                </a:ext>
              </a:extLst>
            </p:cNvPr>
            <p:cNvSpPr/>
            <p:nvPr/>
          </p:nvSpPr>
          <p:spPr>
            <a:xfrm rot="592588">
              <a:off x="5636350" y="2075478"/>
              <a:ext cx="1612133" cy="1620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4BC9D0"/>
            </a:solidFill>
            <a:ln w="25400">
              <a:solidFill>
                <a:srgbClr val="000000">
                  <a:alpha val="0"/>
                </a:srgbClr>
              </a:solidFill>
              <a:miter lim="400000"/>
            </a:ln>
          </p:spPr>
          <p:txBody>
            <a:bodyPr lIns="0" tIns="0" rIns="0" bIns="0" anchor="ctr"/>
            <a:lstStyle/>
            <a:p>
              <a:pPr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000"/>
            </a:p>
          </p:txBody>
        </p:sp>
        <p:sp>
          <p:nvSpPr>
            <p:cNvPr id="45" name="Shape 487"/>
            <p:cNvSpPr/>
            <p:nvPr/>
          </p:nvSpPr>
          <p:spPr>
            <a:xfrm>
              <a:off x="6309899" y="2646599"/>
              <a:ext cx="266714" cy="458008"/>
            </a:xfrm>
            <a:prstGeom prst="rect">
              <a:avLst/>
            </a:prstGeom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r>
                <a:rPr sz="4000" b="1" spc="-54" dirty="0">
                  <a:solidFill>
                    <a:srgbClr val="000000"/>
                  </a:solidFill>
                  <a:latin typeface="汉仪中圆简" panose="02010609000101010101" pitchFamily="49" charset="-122"/>
                  <a:ea typeface="汉仪中圆简" panose="02010609000101010101" pitchFamily="49" charset="-122"/>
                  <a:cs typeface="Montserrat-Bold"/>
                </a:rPr>
                <a:t>3</a:t>
              </a:r>
            </a:p>
          </p:txBody>
        </p:sp>
        <p:sp>
          <p:nvSpPr>
            <p:cNvPr id="17" name="Shape 487">
              <a:extLst>
                <a:ext uri="{FF2B5EF4-FFF2-40B4-BE49-F238E27FC236}">
                  <a16:creationId xmlns:a16="http://schemas.microsoft.com/office/drawing/2014/main" id="{1E81CFBD-29E8-FC3E-0169-A6C88FC4384E}"/>
                </a:ext>
              </a:extLst>
            </p:cNvPr>
            <p:cNvSpPr/>
            <p:nvPr/>
          </p:nvSpPr>
          <p:spPr>
            <a:xfrm>
              <a:off x="8425442" y="2268223"/>
              <a:ext cx="266714" cy="458008"/>
            </a:xfrm>
            <a:prstGeom prst="rect">
              <a:avLst/>
            </a:prstGeom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r>
                <a:rPr lang="en-US" sz="4400" b="1" spc="-54" dirty="0">
                  <a:solidFill>
                    <a:srgbClr val="000000"/>
                  </a:solidFill>
                  <a:latin typeface="汉仪中圆简" panose="02010609000101010101" pitchFamily="49" charset="-122"/>
                  <a:ea typeface="汉仪中圆简" panose="02010609000101010101" pitchFamily="49" charset="-122"/>
                  <a:cs typeface="Montserrat-Bold"/>
                </a:rPr>
                <a:t>4</a:t>
              </a:r>
              <a:endParaRPr sz="4400" b="1" spc="-54" dirty="0">
                <a:solidFill>
                  <a:srgbClr val="000000"/>
                </a:solidFill>
                <a:latin typeface="汉仪中圆简" panose="02010609000101010101" pitchFamily="49" charset="-122"/>
                <a:ea typeface="汉仪中圆简" panose="02010609000101010101" pitchFamily="49" charset="-122"/>
                <a:cs typeface="Montserrat-Bold"/>
              </a:endParaRPr>
            </a:p>
          </p:txBody>
        </p:sp>
        <p:sp>
          <p:nvSpPr>
            <p:cNvPr id="18" name="Shape 496">
              <a:extLst>
                <a:ext uri="{FF2B5EF4-FFF2-40B4-BE49-F238E27FC236}">
                  <a16:creationId xmlns:a16="http://schemas.microsoft.com/office/drawing/2014/main" id="{63AD7D39-24AE-2743-5FB8-BA5636E25804}"/>
                </a:ext>
              </a:extLst>
            </p:cNvPr>
            <p:cNvSpPr/>
            <p:nvPr/>
          </p:nvSpPr>
          <p:spPr>
            <a:xfrm>
              <a:off x="8651378" y="3672092"/>
              <a:ext cx="0" cy="1303864"/>
            </a:xfrm>
            <a:prstGeom prst="line">
              <a:avLst/>
            </a:prstGeom>
            <a:ln w="25400">
              <a:solidFill>
                <a:srgbClr val="D6D6D6"/>
              </a:solidFill>
              <a:miter lim="400000"/>
              <a:headEnd type="oval"/>
              <a:tailEnd type="oval"/>
            </a:ln>
          </p:spPr>
          <p:txBody>
            <a:bodyPr lIns="0" tIns="0" rIns="0" bIns="0" anchor="ctr"/>
            <a:lstStyle/>
            <a:p>
              <a:pPr defTabSz="2286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600"/>
            </a:p>
          </p:txBody>
        </p: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2464D83-FAFE-1F7E-BF5B-66E581646006}"/>
                </a:ext>
              </a:extLst>
            </p:cNvPr>
            <p:cNvSpPr/>
            <p:nvPr/>
          </p:nvSpPr>
          <p:spPr>
            <a:xfrm>
              <a:off x="7641154" y="4976192"/>
              <a:ext cx="2126750" cy="52398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安全测试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882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D47BA37-73EF-E43D-7357-D7ADC755FB9F}"/>
              </a:ext>
            </a:extLst>
          </p:cNvPr>
          <p:cNvSpPr/>
          <p:nvPr/>
        </p:nvSpPr>
        <p:spPr>
          <a:xfrm>
            <a:off x="4757856" y="2221589"/>
            <a:ext cx="3020604" cy="24148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响应时间</a:t>
            </a:r>
            <a:endParaRPr lang="en-US" altLang="zh-CN" sz="2400" b="1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吞吐量、并发</a:t>
            </a:r>
            <a:endParaRPr lang="en-US" altLang="zh-CN" sz="2400" b="1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资源利用率</a:t>
            </a:r>
            <a:endParaRPr lang="en-US" altLang="zh-CN" sz="2400" b="1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6" name="文本框 18"/>
          <p:cNvSpPr txBox="1">
            <a:spLocks noChangeArrowheads="1"/>
          </p:cNvSpPr>
          <p:nvPr/>
        </p:nvSpPr>
        <p:spPr bwMode="auto">
          <a:xfrm>
            <a:off x="1436295" y="965048"/>
            <a:ext cx="966372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9600" b="1" dirty="0">
                <a:solidFill>
                  <a:schemeClr val="tx2">
                    <a:lumMod val="50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  </a:t>
            </a:r>
            <a:r>
              <a:rPr kumimoji="1" lang="en-US" altLang="zh-CN" sz="7200" b="1" dirty="0">
                <a:solidFill>
                  <a:schemeClr val="tx2">
                    <a:lumMod val="50000"/>
                  </a:schemeClr>
                </a:solidFill>
                <a:latin typeface="Rockwell Extra Bold" panose="02060903040505020403" pitchFamily="18" charset="0"/>
                <a:ea typeface="华文圆体 Regular" panose="020F0502040101010101" pitchFamily="34" charset="-122"/>
                <a:cs typeface="Yuanti SC" charset="-122"/>
              </a:rPr>
              <a:t>“Sign it”</a:t>
            </a:r>
            <a:r>
              <a:rPr kumimoji="1" lang="zh-CN" altLang="en-US" sz="7200" b="1" dirty="0">
                <a:solidFill>
                  <a:schemeClr val="tx2">
                    <a:lumMod val="50000"/>
                  </a:schemeClr>
                </a:solidFill>
                <a:latin typeface="Rockwell Extra Bold" panose="02060903040505020403" pitchFamily="18" charset="0"/>
                <a:ea typeface="华康海报体W12(P)" panose="040B0C00000000000000" pitchFamily="82" charset="-122"/>
                <a:cs typeface="Yuanti SC" charset="-122"/>
              </a:rPr>
              <a:t>性能分析</a:t>
            </a:r>
            <a:endParaRPr kumimoji="1" lang="zh-CN" altLang="en-US" sz="19900" b="1" dirty="0">
              <a:solidFill>
                <a:schemeClr val="tx2">
                  <a:lumMod val="50000"/>
                </a:schemeClr>
              </a:solidFill>
              <a:latin typeface="华康海报体W12(P)" panose="040B0C00000000000000" pitchFamily="82" charset="-122"/>
              <a:ea typeface="华康海报体W12(P)" panose="040B0C00000000000000" pitchFamily="82" charset="-122"/>
              <a:cs typeface="Yuant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99863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6"/>
          <p:cNvGrpSpPr/>
          <p:nvPr/>
        </p:nvGrpSpPr>
        <p:grpSpPr bwMode="auto">
          <a:xfrm>
            <a:off x="639763" y="1417638"/>
            <a:ext cx="4338637" cy="4338637"/>
            <a:chOff x="639460" y="1417358"/>
            <a:chExt cx="4338640" cy="4338640"/>
          </a:xfrm>
        </p:grpSpPr>
        <p:sp>
          <p:nvSpPr>
            <p:cNvPr id="21" name="Shape 2362"/>
            <p:cNvSpPr/>
            <p:nvPr/>
          </p:nvSpPr>
          <p:spPr bwMode="auto">
            <a:xfrm>
              <a:off x="1548303" y="3847028"/>
              <a:ext cx="2139564" cy="1908970"/>
            </a:xfrm>
            <a:custGeom>
              <a:avLst/>
              <a:gdLst>
                <a:gd name="T0" fmla="*/ 1069782 w 21469"/>
                <a:gd name="T1" fmla="*/ 954485 h 21466"/>
                <a:gd name="T2" fmla="*/ 1069782 w 21469"/>
                <a:gd name="T3" fmla="*/ 954485 h 21466"/>
                <a:gd name="T4" fmla="*/ 1069782 w 21469"/>
                <a:gd name="T5" fmla="*/ 954485 h 21466"/>
                <a:gd name="T6" fmla="*/ 1069782 w 21469"/>
                <a:gd name="T7" fmla="*/ 954485 h 21466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469" h="21466" extrusionOk="0">
                  <a:moveTo>
                    <a:pt x="9685" y="2749"/>
                  </a:moveTo>
                  <a:cubicBezTo>
                    <a:pt x="10641" y="3320"/>
                    <a:pt x="11182" y="2928"/>
                    <a:pt x="13126" y="1821"/>
                  </a:cubicBezTo>
                  <a:cubicBezTo>
                    <a:pt x="15037" y="678"/>
                    <a:pt x="15865" y="2285"/>
                    <a:pt x="15865" y="2285"/>
                  </a:cubicBezTo>
                  <a:cubicBezTo>
                    <a:pt x="14336" y="5462"/>
                    <a:pt x="14336" y="5462"/>
                    <a:pt x="14336" y="5462"/>
                  </a:cubicBezTo>
                  <a:cubicBezTo>
                    <a:pt x="21122" y="12996"/>
                    <a:pt x="21122" y="12996"/>
                    <a:pt x="21122" y="12996"/>
                  </a:cubicBezTo>
                  <a:cubicBezTo>
                    <a:pt x="21568" y="13531"/>
                    <a:pt x="21600" y="14388"/>
                    <a:pt x="21122" y="14924"/>
                  </a:cubicBezTo>
                  <a:cubicBezTo>
                    <a:pt x="20644" y="15459"/>
                    <a:pt x="19880" y="15459"/>
                    <a:pt x="19402" y="14924"/>
                  </a:cubicBezTo>
                  <a:cubicBezTo>
                    <a:pt x="18414" y="13817"/>
                    <a:pt x="18414" y="13817"/>
                    <a:pt x="18414" y="13817"/>
                  </a:cubicBezTo>
                  <a:cubicBezTo>
                    <a:pt x="18350" y="13781"/>
                    <a:pt x="18287" y="13745"/>
                    <a:pt x="18223" y="13745"/>
                  </a:cubicBezTo>
                  <a:cubicBezTo>
                    <a:pt x="18159" y="13745"/>
                    <a:pt x="18096" y="13781"/>
                    <a:pt x="18032" y="13817"/>
                  </a:cubicBezTo>
                  <a:cubicBezTo>
                    <a:pt x="17936" y="13924"/>
                    <a:pt x="17936" y="14138"/>
                    <a:pt x="18032" y="14245"/>
                  </a:cubicBezTo>
                  <a:cubicBezTo>
                    <a:pt x="19529" y="15923"/>
                    <a:pt x="19529" y="15923"/>
                    <a:pt x="19529" y="15923"/>
                  </a:cubicBezTo>
                  <a:cubicBezTo>
                    <a:pt x="20007" y="16459"/>
                    <a:pt x="20007" y="17316"/>
                    <a:pt x="19561" y="17851"/>
                  </a:cubicBezTo>
                  <a:cubicBezTo>
                    <a:pt x="19561" y="17851"/>
                    <a:pt x="19561" y="17851"/>
                    <a:pt x="19561" y="17851"/>
                  </a:cubicBezTo>
                  <a:cubicBezTo>
                    <a:pt x="19083" y="18387"/>
                    <a:pt x="18319" y="18387"/>
                    <a:pt x="17841" y="17851"/>
                  </a:cubicBezTo>
                  <a:cubicBezTo>
                    <a:pt x="16280" y="16102"/>
                    <a:pt x="16280" y="16102"/>
                    <a:pt x="16280" y="16102"/>
                  </a:cubicBezTo>
                  <a:cubicBezTo>
                    <a:pt x="16248" y="16066"/>
                    <a:pt x="16152" y="16030"/>
                    <a:pt x="16088" y="16030"/>
                  </a:cubicBezTo>
                  <a:cubicBezTo>
                    <a:pt x="16025" y="16030"/>
                    <a:pt x="15961" y="16066"/>
                    <a:pt x="15897" y="16102"/>
                  </a:cubicBezTo>
                  <a:cubicBezTo>
                    <a:pt x="15802" y="16245"/>
                    <a:pt x="15802" y="16423"/>
                    <a:pt x="15897" y="16530"/>
                  </a:cubicBezTo>
                  <a:cubicBezTo>
                    <a:pt x="17076" y="17816"/>
                    <a:pt x="17076" y="17816"/>
                    <a:pt x="17076" y="17816"/>
                  </a:cubicBezTo>
                  <a:cubicBezTo>
                    <a:pt x="17299" y="18065"/>
                    <a:pt x="17427" y="18422"/>
                    <a:pt x="17427" y="18780"/>
                  </a:cubicBezTo>
                  <a:cubicBezTo>
                    <a:pt x="17427" y="19137"/>
                    <a:pt x="17299" y="19494"/>
                    <a:pt x="17076" y="19743"/>
                  </a:cubicBezTo>
                  <a:cubicBezTo>
                    <a:pt x="16598" y="20279"/>
                    <a:pt x="15834" y="20279"/>
                    <a:pt x="15356" y="19743"/>
                  </a:cubicBezTo>
                  <a:cubicBezTo>
                    <a:pt x="13731" y="17923"/>
                    <a:pt x="13731" y="17923"/>
                    <a:pt x="13731" y="17923"/>
                  </a:cubicBezTo>
                  <a:cubicBezTo>
                    <a:pt x="13635" y="17816"/>
                    <a:pt x="13444" y="17816"/>
                    <a:pt x="13349" y="17923"/>
                  </a:cubicBezTo>
                  <a:cubicBezTo>
                    <a:pt x="13349" y="17923"/>
                    <a:pt x="13349" y="17923"/>
                    <a:pt x="13349" y="17923"/>
                  </a:cubicBezTo>
                  <a:cubicBezTo>
                    <a:pt x="13317" y="17994"/>
                    <a:pt x="13285" y="18065"/>
                    <a:pt x="13285" y="18137"/>
                  </a:cubicBezTo>
                  <a:cubicBezTo>
                    <a:pt x="13285" y="18244"/>
                    <a:pt x="13317" y="18315"/>
                    <a:pt x="13349" y="18351"/>
                  </a:cubicBezTo>
                  <a:cubicBezTo>
                    <a:pt x="14081" y="19137"/>
                    <a:pt x="14081" y="19137"/>
                    <a:pt x="14081" y="19137"/>
                  </a:cubicBezTo>
                  <a:cubicBezTo>
                    <a:pt x="14527" y="19672"/>
                    <a:pt x="14559" y="20529"/>
                    <a:pt x="14081" y="21064"/>
                  </a:cubicBezTo>
                  <a:cubicBezTo>
                    <a:pt x="13604" y="21600"/>
                    <a:pt x="12839" y="21600"/>
                    <a:pt x="12361" y="21064"/>
                  </a:cubicBezTo>
                  <a:cubicBezTo>
                    <a:pt x="6595" y="14638"/>
                    <a:pt x="6595" y="14638"/>
                    <a:pt x="6595" y="14638"/>
                  </a:cubicBezTo>
                  <a:cubicBezTo>
                    <a:pt x="5894" y="13888"/>
                    <a:pt x="5320" y="12996"/>
                    <a:pt x="4874" y="12032"/>
                  </a:cubicBezTo>
                  <a:cubicBezTo>
                    <a:pt x="4396" y="11032"/>
                    <a:pt x="3791" y="10104"/>
                    <a:pt x="3058" y="9318"/>
                  </a:cubicBezTo>
                  <a:cubicBezTo>
                    <a:pt x="0" y="5891"/>
                    <a:pt x="0" y="5891"/>
                    <a:pt x="0" y="5891"/>
                  </a:cubicBezTo>
                  <a:cubicBezTo>
                    <a:pt x="5225" y="0"/>
                    <a:pt x="5225" y="0"/>
                    <a:pt x="5225" y="0"/>
                  </a:cubicBezTo>
                  <a:lnTo>
                    <a:pt x="9685" y="274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45719" tIns="45719" rIns="45719" bIns="45719"/>
            <a:lstStyle/>
            <a:p>
              <a:endParaRPr lang="zh-CN" altLang="en-US"/>
            </a:p>
          </p:txBody>
        </p:sp>
        <p:sp>
          <p:nvSpPr>
            <p:cNvPr id="22" name="Shape 2363"/>
            <p:cNvSpPr/>
            <p:nvPr/>
          </p:nvSpPr>
          <p:spPr bwMode="auto">
            <a:xfrm>
              <a:off x="639460" y="2326201"/>
              <a:ext cx="1908970" cy="2140745"/>
            </a:xfrm>
            <a:custGeom>
              <a:avLst/>
              <a:gdLst>
                <a:gd name="T0" fmla="*/ 954485 w 21466"/>
                <a:gd name="T1" fmla="*/ 1070373 h 21481"/>
                <a:gd name="T2" fmla="*/ 954485 w 21466"/>
                <a:gd name="T3" fmla="*/ 1070373 h 21481"/>
                <a:gd name="T4" fmla="*/ 954485 w 21466"/>
                <a:gd name="T5" fmla="*/ 1070373 h 21481"/>
                <a:gd name="T6" fmla="*/ 954485 w 21466"/>
                <a:gd name="T7" fmla="*/ 1070373 h 21481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466" h="21481" extrusionOk="0">
                  <a:moveTo>
                    <a:pt x="18717" y="9685"/>
                  </a:moveTo>
                  <a:cubicBezTo>
                    <a:pt x="18146" y="10641"/>
                    <a:pt x="18538" y="11182"/>
                    <a:pt x="19645" y="13126"/>
                  </a:cubicBezTo>
                  <a:cubicBezTo>
                    <a:pt x="20788" y="15037"/>
                    <a:pt x="19181" y="15865"/>
                    <a:pt x="19181" y="15865"/>
                  </a:cubicBezTo>
                  <a:cubicBezTo>
                    <a:pt x="16004" y="14336"/>
                    <a:pt x="16004" y="14336"/>
                    <a:pt x="16004" y="14336"/>
                  </a:cubicBezTo>
                  <a:cubicBezTo>
                    <a:pt x="8470" y="21122"/>
                    <a:pt x="8470" y="21122"/>
                    <a:pt x="8470" y="21122"/>
                  </a:cubicBezTo>
                  <a:cubicBezTo>
                    <a:pt x="7935" y="21600"/>
                    <a:pt x="7078" y="21600"/>
                    <a:pt x="6542" y="21122"/>
                  </a:cubicBezTo>
                  <a:cubicBezTo>
                    <a:pt x="6007" y="20644"/>
                    <a:pt x="6007" y="19880"/>
                    <a:pt x="6542" y="19402"/>
                  </a:cubicBezTo>
                  <a:cubicBezTo>
                    <a:pt x="7649" y="18414"/>
                    <a:pt x="7649" y="18414"/>
                    <a:pt x="7649" y="18414"/>
                  </a:cubicBezTo>
                  <a:cubicBezTo>
                    <a:pt x="7721" y="18350"/>
                    <a:pt x="7721" y="18287"/>
                    <a:pt x="7721" y="18223"/>
                  </a:cubicBezTo>
                  <a:cubicBezTo>
                    <a:pt x="7721" y="18159"/>
                    <a:pt x="7721" y="18096"/>
                    <a:pt x="7649" y="18032"/>
                  </a:cubicBezTo>
                  <a:cubicBezTo>
                    <a:pt x="7542" y="17936"/>
                    <a:pt x="7328" y="17936"/>
                    <a:pt x="7221" y="18032"/>
                  </a:cubicBezTo>
                  <a:cubicBezTo>
                    <a:pt x="5543" y="19561"/>
                    <a:pt x="5543" y="19561"/>
                    <a:pt x="5543" y="19561"/>
                  </a:cubicBezTo>
                  <a:cubicBezTo>
                    <a:pt x="5007" y="20007"/>
                    <a:pt x="4150" y="20007"/>
                    <a:pt x="3615" y="19561"/>
                  </a:cubicBezTo>
                  <a:cubicBezTo>
                    <a:pt x="3615" y="19561"/>
                    <a:pt x="3615" y="19561"/>
                    <a:pt x="3615" y="19561"/>
                  </a:cubicBezTo>
                  <a:cubicBezTo>
                    <a:pt x="3115" y="19083"/>
                    <a:pt x="3079" y="18319"/>
                    <a:pt x="3615" y="17841"/>
                  </a:cubicBezTo>
                  <a:cubicBezTo>
                    <a:pt x="5364" y="16280"/>
                    <a:pt x="5364" y="16280"/>
                    <a:pt x="5364" y="16280"/>
                  </a:cubicBezTo>
                  <a:cubicBezTo>
                    <a:pt x="5400" y="16248"/>
                    <a:pt x="5436" y="16184"/>
                    <a:pt x="5436" y="16088"/>
                  </a:cubicBezTo>
                  <a:cubicBezTo>
                    <a:pt x="5436" y="16025"/>
                    <a:pt x="5400" y="15961"/>
                    <a:pt x="5364" y="15897"/>
                  </a:cubicBezTo>
                  <a:cubicBezTo>
                    <a:pt x="5221" y="15802"/>
                    <a:pt x="5043" y="15802"/>
                    <a:pt x="4936" y="15897"/>
                  </a:cubicBezTo>
                  <a:cubicBezTo>
                    <a:pt x="3650" y="17076"/>
                    <a:pt x="3650" y="17076"/>
                    <a:pt x="3650" y="17076"/>
                  </a:cubicBezTo>
                  <a:cubicBezTo>
                    <a:pt x="3401" y="17299"/>
                    <a:pt x="3044" y="17427"/>
                    <a:pt x="2686" y="17427"/>
                  </a:cubicBezTo>
                  <a:cubicBezTo>
                    <a:pt x="2329" y="17427"/>
                    <a:pt x="1972" y="17299"/>
                    <a:pt x="1723" y="17076"/>
                  </a:cubicBezTo>
                  <a:cubicBezTo>
                    <a:pt x="1187" y="16598"/>
                    <a:pt x="1187" y="15834"/>
                    <a:pt x="1723" y="15356"/>
                  </a:cubicBezTo>
                  <a:cubicBezTo>
                    <a:pt x="3543" y="13731"/>
                    <a:pt x="3543" y="13731"/>
                    <a:pt x="3543" y="13731"/>
                  </a:cubicBezTo>
                  <a:cubicBezTo>
                    <a:pt x="3650" y="13635"/>
                    <a:pt x="3650" y="13476"/>
                    <a:pt x="3543" y="13349"/>
                  </a:cubicBezTo>
                  <a:cubicBezTo>
                    <a:pt x="3543" y="13349"/>
                    <a:pt x="3543" y="13349"/>
                    <a:pt x="3543" y="13349"/>
                  </a:cubicBezTo>
                  <a:cubicBezTo>
                    <a:pt x="3472" y="13317"/>
                    <a:pt x="3401" y="13285"/>
                    <a:pt x="3329" y="13285"/>
                  </a:cubicBezTo>
                  <a:cubicBezTo>
                    <a:pt x="3258" y="13285"/>
                    <a:pt x="3151" y="13317"/>
                    <a:pt x="3115" y="13349"/>
                  </a:cubicBezTo>
                  <a:cubicBezTo>
                    <a:pt x="2329" y="14081"/>
                    <a:pt x="2329" y="14081"/>
                    <a:pt x="2329" y="14081"/>
                  </a:cubicBezTo>
                  <a:cubicBezTo>
                    <a:pt x="1794" y="14527"/>
                    <a:pt x="937" y="14559"/>
                    <a:pt x="402" y="14081"/>
                  </a:cubicBezTo>
                  <a:cubicBezTo>
                    <a:pt x="-134" y="13604"/>
                    <a:pt x="-134" y="12839"/>
                    <a:pt x="402" y="12361"/>
                  </a:cubicBezTo>
                  <a:cubicBezTo>
                    <a:pt x="6828" y="6595"/>
                    <a:pt x="6828" y="6595"/>
                    <a:pt x="6828" y="6595"/>
                  </a:cubicBezTo>
                  <a:cubicBezTo>
                    <a:pt x="7613" y="5894"/>
                    <a:pt x="8470" y="5320"/>
                    <a:pt x="9434" y="4874"/>
                  </a:cubicBezTo>
                  <a:cubicBezTo>
                    <a:pt x="10434" y="4396"/>
                    <a:pt x="11362" y="3791"/>
                    <a:pt x="12183" y="3058"/>
                  </a:cubicBezTo>
                  <a:cubicBezTo>
                    <a:pt x="15575" y="0"/>
                    <a:pt x="15575" y="0"/>
                    <a:pt x="15575" y="0"/>
                  </a:cubicBezTo>
                  <a:cubicBezTo>
                    <a:pt x="21466" y="5225"/>
                    <a:pt x="21466" y="5225"/>
                    <a:pt x="21466" y="5225"/>
                  </a:cubicBezTo>
                  <a:lnTo>
                    <a:pt x="18717" y="9685"/>
                  </a:lnTo>
                  <a:close/>
                </a:path>
              </a:pathLst>
            </a:custGeom>
            <a:solidFill>
              <a:srgbClr val="4BC9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45719" tIns="45719" rIns="45719" bIns="45719"/>
            <a:lstStyle/>
            <a:p>
              <a:endParaRPr lang="zh-CN" altLang="en-US"/>
            </a:p>
          </p:txBody>
        </p:sp>
        <p:sp>
          <p:nvSpPr>
            <p:cNvPr id="23" name="Shape 2364"/>
            <p:cNvSpPr/>
            <p:nvPr/>
          </p:nvSpPr>
          <p:spPr>
            <a:xfrm>
              <a:off x="1930098" y="1417358"/>
              <a:ext cx="2138364" cy="1909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69" h="21466" extrusionOk="0">
                  <a:moveTo>
                    <a:pt x="11784" y="18717"/>
                  </a:moveTo>
                  <a:cubicBezTo>
                    <a:pt x="10828" y="18146"/>
                    <a:pt x="10287" y="18538"/>
                    <a:pt x="8343" y="19645"/>
                  </a:cubicBezTo>
                  <a:cubicBezTo>
                    <a:pt x="6432" y="20788"/>
                    <a:pt x="5604" y="19181"/>
                    <a:pt x="5604" y="19181"/>
                  </a:cubicBezTo>
                  <a:cubicBezTo>
                    <a:pt x="7133" y="16004"/>
                    <a:pt x="7133" y="16004"/>
                    <a:pt x="7133" y="16004"/>
                  </a:cubicBezTo>
                  <a:cubicBezTo>
                    <a:pt x="347" y="8470"/>
                    <a:pt x="347" y="8470"/>
                    <a:pt x="347" y="8470"/>
                  </a:cubicBezTo>
                  <a:cubicBezTo>
                    <a:pt x="-99" y="7935"/>
                    <a:pt x="-131" y="7078"/>
                    <a:pt x="347" y="6542"/>
                  </a:cubicBezTo>
                  <a:cubicBezTo>
                    <a:pt x="825" y="6007"/>
                    <a:pt x="1589" y="6007"/>
                    <a:pt x="2067" y="6542"/>
                  </a:cubicBezTo>
                  <a:cubicBezTo>
                    <a:pt x="3055" y="7649"/>
                    <a:pt x="3055" y="7649"/>
                    <a:pt x="3055" y="7649"/>
                  </a:cubicBezTo>
                  <a:cubicBezTo>
                    <a:pt x="3119" y="7721"/>
                    <a:pt x="3182" y="7756"/>
                    <a:pt x="3246" y="7721"/>
                  </a:cubicBezTo>
                  <a:cubicBezTo>
                    <a:pt x="3310" y="7721"/>
                    <a:pt x="3405" y="7721"/>
                    <a:pt x="3437" y="7649"/>
                  </a:cubicBezTo>
                  <a:cubicBezTo>
                    <a:pt x="3533" y="7542"/>
                    <a:pt x="3533" y="7328"/>
                    <a:pt x="3437" y="7221"/>
                  </a:cubicBezTo>
                  <a:cubicBezTo>
                    <a:pt x="1940" y="5543"/>
                    <a:pt x="1940" y="5543"/>
                    <a:pt x="1940" y="5543"/>
                  </a:cubicBezTo>
                  <a:cubicBezTo>
                    <a:pt x="1462" y="5007"/>
                    <a:pt x="1462" y="4150"/>
                    <a:pt x="1908" y="3615"/>
                  </a:cubicBezTo>
                  <a:cubicBezTo>
                    <a:pt x="1908" y="3615"/>
                    <a:pt x="1908" y="3615"/>
                    <a:pt x="1908" y="3615"/>
                  </a:cubicBezTo>
                  <a:cubicBezTo>
                    <a:pt x="2386" y="3115"/>
                    <a:pt x="3150" y="3079"/>
                    <a:pt x="3628" y="3615"/>
                  </a:cubicBezTo>
                  <a:cubicBezTo>
                    <a:pt x="5189" y="5364"/>
                    <a:pt x="5189" y="5364"/>
                    <a:pt x="5189" y="5364"/>
                  </a:cubicBezTo>
                  <a:cubicBezTo>
                    <a:pt x="5221" y="5400"/>
                    <a:pt x="5317" y="5436"/>
                    <a:pt x="5381" y="5436"/>
                  </a:cubicBezTo>
                  <a:cubicBezTo>
                    <a:pt x="5444" y="5436"/>
                    <a:pt x="5508" y="5400"/>
                    <a:pt x="5572" y="5364"/>
                  </a:cubicBezTo>
                  <a:cubicBezTo>
                    <a:pt x="5667" y="5221"/>
                    <a:pt x="5667" y="5043"/>
                    <a:pt x="5572" y="4936"/>
                  </a:cubicBezTo>
                  <a:cubicBezTo>
                    <a:pt x="4393" y="3650"/>
                    <a:pt x="4393" y="3650"/>
                    <a:pt x="4393" y="3650"/>
                  </a:cubicBezTo>
                  <a:cubicBezTo>
                    <a:pt x="4170" y="3401"/>
                    <a:pt x="4042" y="3044"/>
                    <a:pt x="4042" y="2686"/>
                  </a:cubicBezTo>
                  <a:cubicBezTo>
                    <a:pt x="4042" y="2329"/>
                    <a:pt x="4170" y="1972"/>
                    <a:pt x="4393" y="1723"/>
                  </a:cubicBezTo>
                  <a:cubicBezTo>
                    <a:pt x="4871" y="1187"/>
                    <a:pt x="5635" y="1187"/>
                    <a:pt x="6113" y="1723"/>
                  </a:cubicBezTo>
                  <a:cubicBezTo>
                    <a:pt x="7738" y="3543"/>
                    <a:pt x="7738" y="3543"/>
                    <a:pt x="7738" y="3543"/>
                  </a:cubicBezTo>
                  <a:cubicBezTo>
                    <a:pt x="7834" y="3650"/>
                    <a:pt x="8025" y="3650"/>
                    <a:pt x="8120" y="3543"/>
                  </a:cubicBezTo>
                  <a:cubicBezTo>
                    <a:pt x="8120" y="3543"/>
                    <a:pt x="8120" y="3543"/>
                    <a:pt x="8120" y="3543"/>
                  </a:cubicBezTo>
                  <a:cubicBezTo>
                    <a:pt x="8152" y="3472"/>
                    <a:pt x="8184" y="3401"/>
                    <a:pt x="8184" y="3329"/>
                  </a:cubicBezTo>
                  <a:cubicBezTo>
                    <a:pt x="8184" y="3258"/>
                    <a:pt x="8152" y="3186"/>
                    <a:pt x="8120" y="3115"/>
                  </a:cubicBezTo>
                  <a:cubicBezTo>
                    <a:pt x="7388" y="2329"/>
                    <a:pt x="7388" y="2329"/>
                    <a:pt x="7388" y="2329"/>
                  </a:cubicBezTo>
                  <a:cubicBezTo>
                    <a:pt x="6942" y="1794"/>
                    <a:pt x="6942" y="937"/>
                    <a:pt x="7388" y="402"/>
                  </a:cubicBezTo>
                  <a:cubicBezTo>
                    <a:pt x="7865" y="-134"/>
                    <a:pt x="8630" y="-134"/>
                    <a:pt x="9108" y="402"/>
                  </a:cubicBezTo>
                  <a:cubicBezTo>
                    <a:pt x="14874" y="6828"/>
                    <a:pt x="14874" y="6828"/>
                    <a:pt x="14874" y="6828"/>
                  </a:cubicBezTo>
                  <a:cubicBezTo>
                    <a:pt x="15575" y="7613"/>
                    <a:pt x="16149" y="8470"/>
                    <a:pt x="16595" y="9434"/>
                  </a:cubicBezTo>
                  <a:cubicBezTo>
                    <a:pt x="17073" y="10434"/>
                    <a:pt x="17678" y="11362"/>
                    <a:pt x="18411" y="12183"/>
                  </a:cubicBezTo>
                  <a:cubicBezTo>
                    <a:pt x="21469" y="15575"/>
                    <a:pt x="21469" y="15575"/>
                    <a:pt x="21469" y="15575"/>
                  </a:cubicBezTo>
                  <a:cubicBezTo>
                    <a:pt x="16244" y="21466"/>
                    <a:pt x="16244" y="21466"/>
                    <a:pt x="16244" y="21466"/>
                  </a:cubicBezTo>
                  <a:lnTo>
                    <a:pt x="11784" y="1871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2700" cap="flat">
              <a:noFill/>
              <a:miter lim="400000"/>
            </a:ln>
            <a:effectLst/>
          </p:spPr>
          <p:txBody>
            <a:bodyPr lIns="45719" tIns="45719" rIns="45719" bIns="45719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latin typeface="+mn-lt"/>
              </a:endParaRPr>
            </a:p>
          </p:txBody>
        </p:sp>
        <p:sp>
          <p:nvSpPr>
            <p:cNvPr id="24" name="Shape 2365"/>
            <p:cNvSpPr/>
            <p:nvPr/>
          </p:nvSpPr>
          <p:spPr>
            <a:xfrm>
              <a:off x="3068337" y="2709584"/>
              <a:ext cx="1909763" cy="21383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66" h="21488" extrusionOk="0">
                  <a:moveTo>
                    <a:pt x="2749" y="11789"/>
                  </a:moveTo>
                  <a:cubicBezTo>
                    <a:pt x="3320" y="10832"/>
                    <a:pt x="2928" y="10289"/>
                    <a:pt x="1821" y="8343"/>
                  </a:cubicBezTo>
                  <a:cubicBezTo>
                    <a:pt x="678" y="6429"/>
                    <a:pt x="2285" y="5599"/>
                    <a:pt x="2285" y="5599"/>
                  </a:cubicBezTo>
                  <a:cubicBezTo>
                    <a:pt x="5462" y="7131"/>
                    <a:pt x="5462" y="7131"/>
                    <a:pt x="5462" y="7131"/>
                  </a:cubicBezTo>
                  <a:cubicBezTo>
                    <a:pt x="12996" y="335"/>
                    <a:pt x="12996" y="335"/>
                    <a:pt x="12996" y="335"/>
                  </a:cubicBezTo>
                  <a:cubicBezTo>
                    <a:pt x="13531" y="-112"/>
                    <a:pt x="14388" y="-112"/>
                    <a:pt x="14924" y="335"/>
                  </a:cubicBezTo>
                  <a:cubicBezTo>
                    <a:pt x="15459" y="813"/>
                    <a:pt x="15459" y="1579"/>
                    <a:pt x="14924" y="2058"/>
                  </a:cubicBezTo>
                  <a:cubicBezTo>
                    <a:pt x="13817" y="3047"/>
                    <a:pt x="13817" y="3047"/>
                    <a:pt x="13817" y="3047"/>
                  </a:cubicBezTo>
                  <a:cubicBezTo>
                    <a:pt x="13745" y="3110"/>
                    <a:pt x="13745" y="3174"/>
                    <a:pt x="13745" y="3238"/>
                  </a:cubicBezTo>
                  <a:cubicBezTo>
                    <a:pt x="13745" y="3302"/>
                    <a:pt x="13745" y="3398"/>
                    <a:pt x="13817" y="3430"/>
                  </a:cubicBezTo>
                  <a:cubicBezTo>
                    <a:pt x="13924" y="3525"/>
                    <a:pt x="14138" y="3525"/>
                    <a:pt x="14245" y="3430"/>
                  </a:cubicBezTo>
                  <a:cubicBezTo>
                    <a:pt x="15923" y="1930"/>
                    <a:pt x="15923" y="1930"/>
                    <a:pt x="15923" y="1930"/>
                  </a:cubicBezTo>
                  <a:cubicBezTo>
                    <a:pt x="16459" y="1451"/>
                    <a:pt x="17316" y="1451"/>
                    <a:pt x="17851" y="1898"/>
                  </a:cubicBezTo>
                  <a:cubicBezTo>
                    <a:pt x="17851" y="1898"/>
                    <a:pt x="17851" y="1898"/>
                    <a:pt x="17851" y="1898"/>
                  </a:cubicBezTo>
                  <a:cubicBezTo>
                    <a:pt x="18387" y="2377"/>
                    <a:pt x="18387" y="3142"/>
                    <a:pt x="17851" y="3621"/>
                  </a:cubicBezTo>
                  <a:cubicBezTo>
                    <a:pt x="16102" y="5184"/>
                    <a:pt x="16102" y="5184"/>
                    <a:pt x="16102" y="5184"/>
                  </a:cubicBezTo>
                  <a:cubicBezTo>
                    <a:pt x="16066" y="5248"/>
                    <a:pt x="16030" y="5312"/>
                    <a:pt x="16030" y="5376"/>
                  </a:cubicBezTo>
                  <a:cubicBezTo>
                    <a:pt x="16030" y="5440"/>
                    <a:pt x="16066" y="5503"/>
                    <a:pt x="16102" y="5567"/>
                  </a:cubicBezTo>
                  <a:cubicBezTo>
                    <a:pt x="16245" y="5663"/>
                    <a:pt x="16423" y="5663"/>
                    <a:pt x="16530" y="5567"/>
                  </a:cubicBezTo>
                  <a:cubicBezTo>
                    <a:pt x="17816" y="4387"/>
                    <a:pt x="17816" y="4387"/>
                    <a:pt x="17816" y="4387"/>
                  </a:cubicBezTo>
                  <a:cubicBezTo>
                    <a:pt x="18065" y="4163"/>
                    <a:pt x="18422" y="4036"/>
                    <a:pt x="18780" y="4036"/>
                  </a:cubicBezTo>
                  <a:cubicBezTo>
                    <a:pt x="19137" y="4036"/>
                    <a:pt x="19494" y="4163"/>
                    <a:pt x="19743" y="4387"/>
                  </a:cubicBezTo>
                  <a:cubicBezTo>
                    <a:pt x="20279" y="4865"/>
                    <a:pt x="20279" y="5631"/>
                    <a:pt x="19743" y="6110"/>
                  </a:cubicBezTo>
                  <a:cubicBezTo>
                    <a:pt x="17923" y="7737"/>
                    <a:pt x="17923" y="7737"/>
                    <a:pt x="17923" y="7737"/>
                  </a:cubicBezTo>
                  <a:cubicBezTo>
                    <a:pt x="17816" y="7832"/>
                    <a:pt x="17816" y="8024"/>
                    <a:pt x="17923" y="8120"/>
                  </a:cubicBezTo>
                  <a:cubicBezTo>
                    <a:pt x="17923" y="8120"/>
                    <a:pt x="17923" y="8120"/>
                    <a:pt x="17923" y="8120"/>
                  </a:cubicBezTo>
                  <a:cubicBezTo>
                    <a:pt x="17994" y="8152"/>
                    <a:pt x="18065" y="8183"/>
                    <a:pt x="18137" y="8183"/>
                  </a:cubicBezTo>
                  <a:cubicBezTo>
                    <a:pt x="18208" y="8183"/>
                    <a:pt x="18315" y="8152"/>
                    <a:pt x="18351" y="8120"/>
                  </a:cubicBezTo>
                  <a:cubicBezTo>
                    <a:pt x="19137" y="7418"/>
                    <a:pt x="19137" y="7418"/>
                    <a:pt x="19137" y="7418"/>
                  </a:cubicBezTo>
                  <a:cubicBezTo>
                    <a:pt x="19672" y="6939"/>
                    <a:pt x="20529" y="6939"/>
                    <a:pt x="21064" y="7386"/>
                  </a:cubicBezTo>
                  <a:cubicBezTo>
                    <a:pt x="21600" y="7864"/>
                    <a:pt x="21600" y="8630"/>
                    <a:pt x="21064" y="9109"/>
                  </a:cubicBezTo>
                  <a:cubicBezTo>
                    <a:pt x="14638" y="14884"/>
                    <a:pt x="14638" y="14884"/>
                    <a:pt x="14638" y="14884"/>
                  </a:cubicBezTo>
                  <a:cubicBezTo>
                    <a:pt x="13888" y="15585"/>
                    <a:pt x="12996" y="16160"/>
                    <a:pt x="12032" y="16606"/>
                  </a:cubicBezTo>
                  <a:cubicBezTo>
                    <a:pt x="11032" y="17085"/>
                    <a:pt x="10104" y="17691"/>
                    <a:pt x="9318" y="18425"/>
                  </a:cubicBezTo>
                  <a:cubicBezTo>
                    <a:pt x="5891" y="21488"/>
                    <a:pt x="5891" y="21488"/>
                    <a:pt x="5891" y="21488"/>
                  </a:cubicBezTo>
                  <a:cubicBezTo>
                    <a:pt x="0" y="16256"/>
                    <a:pt x="0" y="16256"/>
                    <a:pt x="0" y="16256"/>
                  </a:cubicBezTo>
                  <a:lnTo>
                    <a:pt x="2749" y="11789"/>
                  </a:lnTo>
                  <a:close/>
                </a:path>
              </a:pathLst>
            </a:custGeom>
            <a:solidFill>
              <a:srgbClr val="4BC9D0"/>
            </a:solidFill>
            <a:ln w="12700" cap="flat">
              <a:noFill/>
              <a:miter lim="400000"/>
            </a:ln>
            <a:effectLst/>
          </p:spPr>
          <p:txBody>
            <a:bodyPr lIns="45719" tIns="45719" rIns="45719" bIns="45719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>
                <a:latin typeface="+mn-lt"/>
              </a:endParaRPr>
            </a:p>
          </p:txBody>
        </p:sp>
        <p:sp>
          <p:nvSpPr>
            <p:cNvPr id="25" name="Shape 2369"/>
            <p:cNvSpPr>
              <a:spLocks noChangeArrowheads="1"/>
            </p:cNvSpPr>
            <p:nvPr/>
          </p:nvSpPr>
          <p:spPr bwMode="auto">
            <a:xfrm>
              <a:off x="1272079" y="2475427"/>
              <a:ext cx="574677" cy="577851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45719" tIns="45719" rIns="45719" bIns="45719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9pPr>
            </a:lstStyle>
            <a:p>
              <a:pPr eaLnBrk="1" hangingPunct="1"/>
              <a:endParaRPr lang="zh-CN" altLang="zh-CN"/>
            </a:p>
          </p:txBody>
        </p:sp>
        <p:sp>
          <p:nvSpPr>
            <p:cNvPr id="26" name="Shape 2372"/>
            <p:cNvSpPr>
              <a:spLocks noChangeArrowheads="1"/>
            </p:cNvSpPr>
            <p:nvPr/>
          </p:nvSpPr>
          <p:spPr bwMode="auto">
            <a:xfrm>
              <a:off x="1697528" y="4548702"/>
              <a:ext cx="577851" cy="577851"/>
            </a:xfrm>
            <a:prstGeom prst="ellipse">
              <a:avLst/>
            </a:prstGeom>
            <a:solidFill>
              <a:srgbClr val="4BC9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45719" tIns="45719" rIns="45719" bIns="45719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9pPr>
            </a:lstStyle>
            <a:p>
              <a:pPr eaLnBrk="1" hangingPunct="1"/>
              <a:endParaRPr lang="zh-CN" altLang="zh-CN"/>
            </a:p>
          </p:txBody>
        </p:sp>
        <p:sp>
          <p:nvSpPr>
            <p:cNvPr id="27" name="Shape 2375"/>
            <p:cNvSpPr>
              <a:spLocks noChangeArrowheads="1"/>
            </p:cNvSpPr>
            <p:nvPr/>
          </p:nvSpPr>
          <p:spPr bwMode="auto">
            <a:xfrm>
              <a:off x="3770804" y="4123253"/>
              <a:ext cx="577851" cy="574677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45719" tIns="45719" rIns="45719" bIns="45719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9pPr>
            </a:lstStyle>
            <a:p>
              <a:pPr eaLnBrk="1" hangingPunct="1"/>
              <a:endParaRPr lang="zh-CN" altLang="zh-CN"/>
            </a:p>
          </p:txBody>
        </p:sp>
        <p:sp>
          <p:nvSpPr>
            <p:cNvPr id="28" name="Shape 2378"/>
            <p:cNvSpPr>
              <a:spLocks noChangeArrowheads="1"/>
            </p:cNvSpPr>
            <p:nvPr/>
          </p:nvSpPr>
          <p:spPr bwMode="auto">
            <a:xfrm>
              <a:off x="3342179" y="2049977"/>
              <a:ext cx="577851" cy="574677"/>
            </a:xfrm>
            <a:prstGeom prst="ellipse">
              <a:avLst/>
            </a:prstGeom>
            <a:solidFill>
              <a:srgbClr val="4BC9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45719" tIns="45719" rIns="45719" bIns="45719"/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</a:defRPr>
              </a:lvl9pPr>
            </a:lstStyle>
            <a:p>
              <a:pPr eaLnBrk="1" hangingPunct="1"/>
              <a:endParaRPr lang="zh-CN" altLang="zh-CN"/>
            </a:p>
          </p:txBody>
        </p:sp>
        <p:sp>
          <p:nvSpPr>
            <p:cNvPr id="29" name="Shape 2784"/>
            <p:cNvSpPr/>
            <p:nvPr/>
          </p:nvSpPr>
          <p:spPr>
            <a:xfrm>
              <a:off x="3920824" y="4274860"/>
              <a:ext cx="277813" cy="279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3" y="11229"/>
                  </a:moveTo>
                  <a:lnTo>
                    <a:pt x="20356" y="11234"/>
                  </a:lnTo>
                  <a:lnTo>
                    <a:pt x="11029" y="16143"/>
                  </a:lnTo>
                  <a:lnTo>
                    <a:pt x="11026" y="16138"/>
                  </a:lnTo>
                  <a:cubicBezTo>
                    <a:pt x="10957" y="16174"/>
                    <a:pt x="10883" y="16200"/>
                    <a:pt x="10800" y="16200"/>
                  </a:cubicBezTo>
                  <a:cubicBezTo>
                    <a:pt x="10717" y="16200"/>
                    <a:pt x="10643" y="16174"/>
                    <a:pt x="10574" y="16138"/>
                  </a:cubicBezTo>
                  <a:lnTo>
                    <a:pt x="10571" y="16143"/>
                  </a:lnTo>
                  <a:lnTo>
                    <a:pt x="1244" y="11234"/>
                  </a:lnTo>
                  <a:lnTo>
                    <a:pt x="1247" y="11229"/>
                  </a:lnTo>
                  <a:cubicBezTo>
                    <a:pt x="1091" y="11147"/>
                    <a:pt x="982" y="10988"/>
                    <a:pt x="982" y="10800"/>
                  </a:cubicBezTo>
                  <a:cubicBezTo>
                    <a:pt x="982" y="10612"/>
                    <a:pt x="1091" y="10453"/>
                    <a:pt x="1247" y="10371"/>
                  </a:cubicBezTo>
                  <a:lnTo>
                    <a:pt x="1244" y="10366"/>
                  </a:lnTo>
                  <a:lnTo>
                    <a:pt x="3562" y="9146"/>
                  </a:lnTo>
                  <a:lnTo>
                    <a:pt x="10113" y="12594"/>
                  </a:lnTo>
                  <a:lnTo>
                    <a:pt x="10117" y="12588"/>
                  </a:lnTo>
                  <a:cubicBezTo>
                    <a:pt x="10322" y="12697"/>
                    <a:pt x="10552" y="12764"/>
                    <a:pt x="10800" y="12764"/>
                  </a:cubicBezTo>
                  <a:cubicBezTo>
                    <a:pt x="11048" y="12764"/>
                    <a:pt x="11278" y="12697"/>
                    <a:pt x="11483" y="12588"/>
                  </a:cubicBezTo>
                  <a:lnTo>
                    <a:pt x="11486" y="12594"/>
                  </a:lnTo>
                  <a:lnTo>
                    <a:pt x="18038" y="9146"/>
                  </a:lnTo>
                  <a:lnTo>
                    <a:pt x="20356" y="10366"/>
                  </a:lnTo>
                  <a:lnTo>
                    <a:pt x="20353" y="10371"/>
                  </a:lnTo>
                  <a:cubicBezTo>
                    <a:pt x="20509" y="10453"/>
                    <a:pt x="20618" y="10612"/>
                    <a:pt x="20618" y="10800"/>
                  </a:cubicBezTo>
                  <a:cubicBezTo>
                    <a:pt x="20618" y="10988"/>
                    <a:pt x="20509" y="11147"/>
                    <a:pt x="20353" y="11229"/>
                  </a:cubicBezTo>
                  <a:moveTo>
                    <a:pt x="20356" y="14784"/>
                  </a:moveTo>
                  <a:lnTo>
                    <a:pt x="20353" y="14790"/>
                  </a:lnTo>
                  <a:cubicBezTo>
                    <a:pt x="20509" y="14872"/>
                    <a:pt x="20618" y="15030"/>
                    <a:pt x="20618" y="15218"/>
                  </a:cubicBezTo>
                  <a:cubicBezTo>
                    <a:pt x="20618" y="15407"/>
                    <a:pt x="20509" y="15565"/>
                    <a:pt x="20353" y="15647"/>
                  </a:cubicBezTo>
                  <a:lnTo>
                    <a:pt x="20356" y="15653"/>
                  </a:lnTo>
                  <a:lnTo>
                    <a:pt x="11029" y="20562"/>
                  </a:lnTo>
                  <a:lnTo>
                    <a:pt x="11026" y="20556"/>
                  </a:lnTo>
                  <a:cubicBezTo>
                    <a:pt x="10957" y="20592"/>
                    <a:pt x="10883" y="20618"/>
                    <a:pt x="10800" y="20618"/>
                  </a:cubicBezTo>
                  <a:cubicBezTo>
                    <a:pt x="10717" y="20618"/>
                    <a:pt x="10643" y="20592"/>
                    <a:pt x="10574" y="20556"/>
                  </a:cubicBezTo>
                  <a:lnTo>
                    <a:pt x="10571" y="20562"/>
                  </a:lnTo>
                  <a:lnTo>
                    <a:pt x="1244" y="15653"/>
                  </a:lnTo>
                  <a:lnTo>
                    <a:pt x="1247" y="15647"/>
                  </a:lnTo>
                  <a:cubicBezTo>
                    <a:pt x="1091" y="15565"/>
                    <a:pt x="982" y="15407"/>
                    <a:pt x="982" y="15218"/>
                  </a:cubicBezTo>
                  <a:cubicBezTo>
                    <a:pt x="982" y="15030"/>
                    <a:pt x="1091" y="14872"/>
                    <a:pt x="1247" y="14790"/>
                  </a:cubicBezTo>
                  <a:lnTo>
                    <a:pt x="1244" y="14784"/>
                  </a:lnTo>
                  <a:lnTo>
                    <a:pt x="3562" y="13564"/>
                  </a:lnTo>
                  <a:lnTo>
                    <a:pt x="10113" y="17012"/>
                  </a:lnTo>
                  <a:lnTo>
                    <a:pt x="10117" y="17006"/>
                  </a:lnTo>
                  <a:cubicBezTo>
                    <a:pt x="10322" y="17115"/>
                    <a:pt x="10552" y="17182"/>
                    <a:pt x="10800" y="17182"/>
                  </a:cubicBezTo>
                  <a:cubicBezTo>
                    <a:pt x="11048" y="17182"/>
                    <a:pt x="11278" y="17115"/>
                    <a:pt x="11483" y="17006"/>
                  </a:cubicBezTo>
                  <a:lnTo>
                    <a:pt x="11486" y="17012"/>
                  </a:lnTo>
                  <a:lnTo>
                    <a:pt x="18038" y="13564"/>
                  </a:lnTo>
                  <a:cubicBezTo>
                    <a:pt x="18038" y="13564"/>
                    <a:pt x="20356" y="14784"/>
                    <a:pt x="20356" y="14784"/>
                  </a:cubicBezTo>
                  <a:close/>
                  <a:moveTo>
                    <a:pt x="1244" y="6816"/>
                  </a:moveTo>
                  <a:lnTo>
                    <a:pt x="1247" y="6811"/>
                  </a:lnTo>
                  <a:cubicBezTo>
                    <a:pt x="1091" y="6728"/>
                    <a:pt x="982" y="6570"/>
                    <a:pt x="982" y="6382"/>
                  </a:cubicBezTo>
                  <a:cubicBezTo>
                    <a:pt x="982" y="6194"/>
                    <a:pt x="1091" y="6035"/>
                    <a:pt x="1247" y="5953"/>
                  </a:cubicBezTo>
                  <a:lnTo>
                    <a:pt x="1244" y="5947"/>
                  </a:lnTo>
                  <a:lnTo>
                    <a:pt x="10571" y="1038"/>
                  </a:lnTo>
                  <a:lnTo>
                    <a:pt x="10574" y="1044"/>
                  </a:lnTo>
                  <a:cubicBezTo>
                    <a:pt x="10643" y="1008"/>
                    <a:pt x="10717" y="982"/>
                    <a:pt x="10800" y="982"/>
                  </a:cubicBezTo>
                  <a:cubicBezTo>
                    <a:pt x="10883" y="982"/>
                    <a:pt x="10957" y="1008"/>
                    <a:pt x="11026" y="1044"/>
                  </a:cubicBezTo>
                  <a:lnTo>
                    <a:pt x="11029" y="1038"/>
                  </a:lnTo>
                  <a:lnTo>
                    <a:pt x="20356" y="5947"/>
                  </a:lnTo>
                  <a:lnTo>
                    <a:pt x="20353" y="5953"/>
                  </a:lnTo>
                  <a:cubicBezTo>
                    <a:pt x="20509" y="6035"/>
                    <a:pt x="20618" y="6194"/>
                    <a:pt x="20618" y="6382"/>
                  </a:cubicBezTo>
                  <a:cubicBezTo>
                    <a:pt x="20618" y="6570"/>
                    <a:pt x="20509" y="6728"/>
                    <a:pt x="20353" y="6811"/>
                  </a:cubicBezTo>
                  <a:lnTo>
                    <a:pt x="20356" y="6816"/>
                  </a:lnTo>
                  <a:lnTo>
                    <a:pt x="11029" y="11725"/>
                  </a:lnTo>
                  <a:lnTo>
                    <a:pt x="11026" y="11720"/>
                  </a:lnTo>
                  <a:cubicBezTo>
                    <a:pt x="10957" y="11756"/>
                    <a:pt x="10883" y="11782"/>
                    <a:pt x="10800" y="11782"/>
                  </a:cubicBezTo>
                  <a:cubicBezTo>
                    <a:pt x="10717" y="11782"/>
                    <a:pt x="10643" y="11756"/>
                    <a:pt x="10574" y="11720"/>
                  </a:cubicBezTo>
                  <a:lnTo>
                    <a:pt x="10571" y="11725"/>
                  </a:lnTo>
                  <a:cubicBezTo>
                    <a:pt x="10571" y="11725"/>
                    <a:pt x="1244" y="6816"/>
                    <a:pt x="1244" y="6816"/>
                  </a:cubicBezTo>
                  <a:close/>
                  <a:moveTo>
                    <a:pt x="21600" y="10800"/>
                  </a:moveTo>
                  <a:cubicBezTo>
                    <a:pt x="21600" y="10234"/>
                    <a:pt x="21278" y="9749"/>
                    <a:pt x="20810" y="9503"/>
                  </a:cubicBezTo>
                  <a:lnTo>
                    <a:pt x="20813" y="9497"/>
                  </a:lnTo>
                  <a:lnTo>
                    <a:pt x="19092" y="8591"/>
                  </a:lnTo>
                  <a:lnTo>
                    <a:pt x="20813" y="7685"/>
                  </a:lnTo>
                  <a:lnTo>
                    <a:pt x="20810" y="7679"/>
                  </a:lnTo>
                  <a:cubicBezTo>
                    <a:pt x="21278" y="7433"/>
                    <a:pt x="21600" y="6948"/>
                    <a:pt x="21600" y="6382"/>
                  </a:cubicBezTo>
                  <a:cubicBezTo>
                    <a:pt x="21600" y="5816"/>
                    <a:pt x="21278" y="5331"/>
                    <a:pt x="20810" y="5085"/>
                  </a:cubicBezTo>
                  <a:lnTo>
                    <a:pt x="20813" y="5079"/>
                  </a:lnTo>
                  <a:lnTo>
                    <a:pt x="11486" y="170"/>
                  </a:lnTo>
                  <a:lnTo>
                    <a:pt x="11483" y="175"/>
                  </a:lnTo>
                  <a:cubicBezTo>
                    <a:pt x="11278" y="67"/>
                    <a:pt x="11048" y="0"/>
                    <a:pt x="10800" y="0"/>
                  </a:cubicBezTo>
                  <a:cubicBezTo>
                    <a:pt x="10552" y="0"/>
                    <a:pt x="10322" y="67"/>
                    <a:pt x="10117" y="175"/>
                  </a:cubicBezTo>
                  <a:lnTo>
                    <a:pt x="10113" y="170"/>
                  </a:lnTo>
                  <a:lnTo>
                    <a:pt x="786" y="5079"/>
                  </a:lnTo>
                  <a:lnTo>
                    <a:pt x="790" y="5085"/>
                  </a:lnTo>
                  <a:cubicBezTo>
                    <a:pt x="322" y="5331"/>
                    <a:pt x="0" y="5816"/>
                    <a:pt x="0" y="6382"/>
                  </a:cubicBezTo>
                  <a:cubicBezTo>
                    <a:pt x="0" y="6948"/>
                    <a:pt x="322" y="7433"/>
                    <a:pt x="790" y="7679"/>
                  </a:cubicBezTo>
                  <a:lnTo>
                    <a:pt x="786" y="7685"/>
                  </a:lnTo>
                  <a:lnTo>
                    <a:pt x="2508" y="8591"/>
                  </a:lnTo>
                  <a:lnTo>
                    <a:pt x="786" y="9497"/>
                  </a:lnTo>
                  <a:lnTo>
                    <a:pt x="790" y="9503"/>
                  </a:lnTo>
                  <a:cubicBezTo>
                    <a:pt x="322" y="9749"/>
                    <a:pt x="0" y="10234"/>
                    <a:pt x="0" y="10800"/>
                  </a:cubicBezTo>
                  <a:cubicBezTo>
                    <a:pt x="0" y="11366"/>
                    <a:pt x="322" y="11851"/>
                    <a:pt x="790" y="12097"/>
                  </a:cubicBezTo>
                  <a:lnTo>
                    <a:pt x="786" y="12103"/>
                  </a:lnTo>
                  <a:lnTo>
                    <a:pt x="2508" y="13009"/>
                  </a:lnTo>
                  <a:lnTo>
                    <a:pt x="786" y="13915"/>
                  </a:lnTo>
                  <a:lnTo>
                    <a:pt x="790" y="13921"/>
                  </a:lnTo>
                  <a:cubicBezTo>
                    <a:pt x="322" y="14167"/>
                    <a:pt x="0" y="14652"/>
                    <a:pt x="0" y="15218"/>
                  </a:cubicBezTo>
                  <a:cubicBezTo>
                    <a:pt x="0" y="15784"/>
                    <a:pt x="322" y="16269"/>
                    <a:pt x="790" y="16515"/>
                  </a:cubicBezTo>
                  <a:lnTo>
                    <a:pt x="786" y="16521"/>
                  </a:lnTo>
                  <a:lnTo>
                    <a:pt x="10113" y="21430"/>
                  </a:lnTo>
                  <a:lnTo>
                    <a:pt x="10117" y="21425"/>
                  </a:lnTo>
                  <a:cubicBezTo>
                    <a:pt x="10322" y="21533"/>
                    <a:pt x="10552" y="21600"/>
                    <a:pt x="10800" y="21600"/>
                  </a:cubicBezTo>
                  <a:cubicBezTo>
                    <a:pt x="11048" y="21600"/>
                    <a:pt x="11278" y="21533"/>
                    <a:pt x="11483" y="21425"/>
                  </a:cubicBezTo>
                  <a:lnTo>
                    <a:pt x="11486" y="21430"/>
                  </a:lnTo>
                  <a:lnTo>
                    <a:pt x="20813" y="16521"/>
                  </a:lnTo>
                  <a:lnTo>
                    <a:pt x="20810" y="16515"/>
                  </a:lnTo>
                  <a:cubicBezTo>
                    <a:pt x="21278" y="16269"/>
                    <a:pt x="21600" y="15784"/>
                    <a:pt x="21600" y="15218"/>
                  </a:cubicBezTo>
                  <a:cubicBezTo>
                    <a:pt x="21600" y="14652"/>
                    <a:pt x="21278" y="14167"/>
                    <a:pt x="20810" y="13921"/>
                  </a:cubicBezTo>
                  <a:lnTo>
                    <a:pt x="20813" y="13915"/>
                  </a:lnTo>
                  <a:lnTo>
                    <a:pt x="19092" y="13009"/>
                  </a:lnTo>
                  <a:lnTo>
                    <a:pt x="20813" y="12103"/>
                  </a:lnTo>
                  <a:lnTo>
                    <a:pt x="20810" y="12097"/>
                  </a:lnTo>
                  <a:cubicBezTo>
                    <a:pt x="21278" y="11851"/>
                    <a:pt x="21600" y="11366"/>
                    <a:pt x="21600" y="1080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600" eaLnBrk="1" fontAlgn="auto" hangingPunct="1">
                <a:spcBef>
                  <a:spcPts val="0"/>
                </a:spcBef>
                <a:spcAft>
                  <a:spcPts val="0"/>
                </a:spcAft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chemeClr val="tx2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  <p:sp>
          <p:nvSpPr>
            <p:cNvPr id="30" name="Shape 2748"/>
            <p:cNvSpPr/>
            <p:nvPr/>
          </p:nvSpPr>
          <p:spPr>
            <a:xfrm>
              <a:off x="3506487" y="2192059"/>
              <a:ext cx="279400" cy="279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8280" y="18579"/>
                  </a:moveTo>
                  <a:cubicBezTo>
                    <a:pt x="20323" y="16614"/>
                    <a:pt x="21600" y="13859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ubicBezTo>
                    <a:pt x="4836" y="0"/>
                    <a:pt x="0" y="4835"/>
                    <a:pt x="0" y="10800"/>
                  </a:cubicBezTo>
                  <a:cubicBezTo>
                    <a:pt x="0" y="13859"/>
                    <a:pt x="1277" y="16614"/>
                    <a:pt x="3320" y="18579"/>
                  </a:cubicBezTo>
                  <a:lnTo>
                    <a:pt x="2107" y="20762"/>
                  </a:lnTo>
                  <a:cubicBezTo>
                    <a:pt x="2019" y="20851"/>
                    <a:pt x="1964" y="20974"/>
                    <a:pt x="1964" y="21109"/>
                  </a:cubicBezTo>
                  <a:cubicBezTo>
                    <a:pt x="1964" y="21380"/>
                    <a:pt x="2184" y="21600"/>
                    <a:pt x="2455" y="21600"/>
                  </a:cubicBezTo>
                  <a:cubicBezTo>
                    <a:pt x="2590" y="21600"/>
                    <a:pt x="2713" y="21545"/>
                    <a:pt x="2802" y="21456"/>
                  </a:cubicBezTo>
                  <a:cubicBezTo>
                    <a:pt x="2858" y="21400"/>
                    <a:pt x="2894" y="21327"/>
                    <a:pt x="2917" y="21248"/>
                  </a:cubicBezTo>
                  <a:lnTo>
                    <a:pt x="4044" y="19219"/>
                  </a:lnTo>
                  <a:cubicBezTo>
                    <a:pt x="5895" y="20706"/>
                    <a:pt x="8242" y="21600"/>
                    <a:pt x="10800" y="21600"/>
                  </a:cubicBezTo>
                  <a:cubicBezTo>
                    <a:pt x="13358" y="21600"/>
                    <a:pt x="15705" y="20706"/>
                    <a:pt x="17555" y="19219"/>
                  </a:cubicBezTo>
                  <a:lnTo>
                    <a:pt x="18683" y="21248"/>
                  </a:lnTo>
                  <a:cubicBezTo>
                    <a:pt x="18743" y="21450"/>
                    <a:pt x="18923" y="21600"/>
                    <a:pt x="19145" y="21600"/>
                  </a:cubicBezTo>
                  <a:cubicBezTo>
                    <a:pt x="19416" y="21600"/>
                    <a:pt x="19636" y="21380"/>
                    <a:pt x="19636" y="21109"/>
                  </a:cubicBezTo>
                  <a:cubicBezTo>
                    <a:pt x="19636" y="20974"/>
                    <a:pt x="19581" y="20851"/>
                    <a:pt x="19493" y="20762"/>
                  </a:cubicBezTo>
                  <a:cubicBezTo>
                    <a:pt x="19493" y="20762"/>
                    <a:pt x="18280" y="18579"/>
                    <a:pt x="18280" y="18579"/>
                  </a:cubicBezTo>
                  <a:close/>
                  <a:moveTo>
                    <a:pt x="10800" y="16691"/>
                  </a:moveTo>
                  <a:cubicBezTo>
                    <a:pt x="7547" y="16691"/>
                    <a:pt x="4909" y="14053"/>
                    <a:pt x="4909" y="10800"/>
                  </a:cubicBezTo>
                  <a:cubicBezTo>
                    <a:pt x="4909" y="7547"/>
                    <a:pt x="7547" y="4909"/>
                    <a:pt x="10800" y="4909"/>
                  </a:cubicBezTo>
                  <a:cubicBezTo>
                    <a:pt x="14053" y="4909"/>
                    <a:pt x="16691" y="7547"/>
                    <a:pt x="16691" y="10800"/>
                  </a:cubicBezTo>
                  <a:cubicBezTo>
                    <a:pt x="16691" y="14053"/>
                    <a:pt x="14053" y="16691"/>
                    <a:pt x="10800" y="16691"/>
                  </a:cubicBezTo>
                  <a:moveTo>
                    <a:pt x="10800" y="3927"/>
                  </a:moveTo>
                  <a:cubicBezTo>
                    <a:pt x="7004" y="3927"/>
                    <a:pt x="3927" y="7004"/>
                    <a:pt x="3927" y="10800"/>
                  </a:cubicBezTo>
                  <a:cubicBezTo>
                    <a:pt x="3927" y="14596"/>
                    <a:pt x="7004" y="17673"/>
                    <a:pt x="10800" y="17673"/>
                  </a:cubicBezTo>
                  <a:cubicBezTo>
                    <a:pt x="14596" y="17673"/>
                    <a:pt x="17673" y="14596"/>
                    <a:pt x="17673" y="10800"/>
                  </a:cubicBezTo>
                  <a:cubicBezTo>
                    <a:pt x="17673" y="7004"/>
                    <a:pt x="14596" y="3927"/>
                    <a:pt x="10800" y="3927"/>
                  </a:cubicBezTo>
                  <a:moveTo>
                    <a:pt x="10800" y="12764"/>
                  </a:moveTo>
                  <a:cubicBezTo>
                    <a:pt x="9716" y="12764"/>
                    <a:pt x="8836" y="11884"/>
                    <a:pt x="8836" y="10800"/>
                  </a:cubicBezTo>
                  <a:cubicBezTo>
                    <a:pt x="8836" y="9716"/>
                    <a:pt x="9716" y="8836"/>
                    <a:pt x="10800" y="8836"/>
                  </a:cubicBezTo>
                  <a:cubicBezTo>
                    <a:pt x="11884" y="8836"/>
                    <a:pt x="12764" y="9716"/>
                    <a:pt x="12764" y="10800"/>
                  </a:cubicBezTo>
                  <a:cubicBezTo>
                    <a:pt x="12764" y="11884"/>
                    <a:pt x="11884" y="12764"/>
                    <a:pt x="10800" y="12764"/>
                  </a:cubicBezTo>
                  <a:moveTo>
                    <a:pt x="10800" y="7855"/>
                  </a:moveTo>
                  <a:cubicBezTo>
                    <a:pt x="9173" y="7855"/>
                    <a:pt x="7855" y="9173"/>
                    <a:pt x="7855" y="10800"/>
                  </a:cubicBezTo>
                  <a:cubicBezTo>
                    <a:pt x="7855" y="12427"/>
                    <a:pt x="9173" y="13745"/>
                    <a:pt x="10800" y="13745"/>
                  </a:cubicBezTo>
                  <a:cubicBezTo>
                    <a:pt x="12427" y="13745"/>
                    <a:pt x="13745" y="12427"/>
                    <a:pt x="13745" y="10800"/>
                  </a:cubicBezTo>
                  <a:cubicBezTo>
                    <a:pt x="13745" y="9173"/>
                    <a:pt x="12427" y="7855"/>
                    <a:pt x="10800" y="7855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600" eaLnBrk="1" fontAlgn="auto" hangingPunct="1">
                <a:spcBef>
                  <a:spcPts val="0"/>
                </a:spcBef>
                <a:spcAft>
                  <a:spcPts val="0"/>
                </a:spcAft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chemeClr val="tx2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  <p:sp>
          <p:nvSpPr>
            <p:cNvPr id="31" name="Shape 2778"/>
            <p:cNvSpPr/>
            <p:nvPr/>
          </p:nvSpPr>
          <p:spPr>
            <a:xfrm>
              <a:off x="1425273" y="2625446"/>
              <a:ext cx="279400" cy="277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81" y="12956"/>
                  </a:moveTo>
                  <a:cubicBezTo>
                    <a:pt x="17070" y="12258"/>
                    <a:pt x="16576" y="11533"/>
                    <a:pt x="16011" y="10795"/>
                  </a:cubicBezTo>
                  <a:cubicBezTo>
                    <a:pt x="16573" y="10063"/>
                    <a:pt x="17072" y="9339"/>
                    <a:pt x="17481" y="8644"/>
                  </a:cubicBezTo>
                  <a:cubicBezTo>
                    <a:pt x="19410" y="9181"/>
                    <a:pt x="20618" y="9948"/>
                    <a:pt x="20618" y="10800"/>
                  </a:cubicBezTo>
                  <a:cubicBezTo>
                    <a:pt x="20618" y="11652"/>
                    <a:pt x="19410" y="12419"/>
                    <a:pt x="17481" y="12956"/>
                  </a:cubicBezTo>
                  <a:moveTo>
                    <a:pt x="17742" y="17743"/>
                  </a:moveTo>
                  <a:cubicBezTo>
                    <a:pt x="17140" y="18345"/>
                    <a:pt x="15740" y="18028"/>
                    <a:pt x="13996" y="17045"/>
                  </a:cubicBezTo>
                  <a:cubicBezTo>
                    <a:pt x="14198" y="16261"/>
                    <a:pt x="14365" y="15406"/>
                    <a:pt x="14487" y="14488"/>
                  </a:cubicBezTo>
                  <a:cubicBezTo>
                    <a:pt x="15405" y="14366"/>
                    <a:pt x="16261" y="14198"/>
                    <a:pt x="17044" y="13996"/>
                  </a:cubicBezTo>
                  <a:cubicBezTo>
                    <a:pt x="18028" y="15740"/>
                    <a:pt x="18345" y="17140"/>
                    <a:pt x="17742" y="17743"/>
                  </a:cubicBezTo>
                  <a:moveTo>
                    <a:pt x="15404" y="11561"/>
                  </a:moveTo>
                  <a:cubicBezTo>
                    <a:pt x="15837" y="12119"/>
                    <a:pt x="16219" y="12662"/>
                    <a:pt x="16554" y="13185"/>
                  </a:cubicBezTo>
                  <a:cubicBezTo>
                    <a:pt x="15950" y="13317"/>
                    <a:pt x="15295" y="13429"/>
                    <a:pt x="14597" y="13517"/>
                  </a:cubicBezTo>
                  <a:cubicBezTo>
                    <a:pt x="14631" y="13155"/>
                    <a:pt x="14655" y="12784"/>
                    <a:pt x="14677" y="12409"/>
                  </a:cubicBezTo>
                  <a:cubicBezTo>
                    <a:pt x="14930" y="12127"/>
                    <a:pt x="15170" y="11844"/>
                    <a:pt x="15404" y="11561"/>
                  </a:cubicBezTo>
                  <a:moveTo>
                    <a:pt x="15402" y="10032"/>
                  </a:moveTo>
                  <a:cubicBezTo>
                    <a:pt x="15170" y="9752"/>
                    <a:pt x="14928" y="9471"/>
                    <a:pt x="14677" y="9191"/>
                  </a:cubicBezTo>
                  <a:cubicBezTo>
                    <a:pt x="14655" y="8817"/>
                    <a:pt x="14631" y="8445"/>
                    <a:pt x="14597" y="8084"/>
                  </a:cubicBezTo>
                  <a:cubicBezTo>
                    <a:pt x="15295" y="8171"/>
                    <a:pt x="15950" y="8283"/>
                    <a:pt x="16554" y="8415"/>
                  </a:cubicBezTo>
                  <a:cubicBezTo>
                    <a:pt x="16221" y="8935"/>
                    <a:pt x="15832" y="9478"/>
                    <a:pt x="15402" y="10032"/>
                  </a:cubicBezTo>
                  <a:moveTo>
                    <a:pt x="17742" y="3857"/>
                  </a:moveTo>
                  <a:cubicBezTo>
                    <a:pt x="18345" y="4460"/>
                    <a:pt x="18028" y="5860"/>
                    <a:pt x="17044" y="7604"/>
                  </a:cubicBezTo>
                  <a:cubicBezTo>
                    <a:pt x="16261" y="7402"/>
                    <a:pt x="15405" y="7234"/>
                    <a:pt x="14487" y="7112"/>
                  </a:cubicBezTo>
                  <a:cubicBezTo>
                    <a:pt x="14365" y="6194"/>
                    <a:pt x="14198" y="5339"/>
                    <a:pt x="13996" y="4555"/>
                  </a:cubicBezTo>
                  <a:cubicBezTo>
                    <a:pt x="15740" y="3572"/>
                    <a:pt x="17140" y="3255"/>
                    <a:pt x="17742" y="3857"/>
                  </a:cubicBezTo>
                  <a:moveTo>
                    <a:pt x="13718" y="12012"/>
                  </a:moveTo>
                  <a:cubicBezTo>
                    <a:pt x="13448" y="12303"/>
                    <a:pt x="13172" y="12593"/>
                    <a:pt x="12882" y="12883"/>
                  </a:cubicBezTo>
                  <a:cubicBezTo>
                    <a:pt x="12593" y="13172"/>
                    <a:pt x="12303" y="13449"/>
                    <a:pt x="12012" y="13719"/>
                  </a:cubicBezTo>
                  <a:cubicBezTo>
                    <a:pt x="11614" y="13733"/>
                    <a:pt x="11212" y="13745"/>
                    <a:pt x="10800" y="13745"/>
                  </a:cubicBezTo>
                  <a:cubicBezTo>
                    <a:pt x="10387" y="13745"/>
                    <a:pt x="9985" y="13733"/>
                    <a:pt x="9587" y="13719"/>
                  </a:cubicBezTo>
                  <a:cubicBezTo>
                    <a:pt x="9297" y="13449"/>
                    <a:pt x="9006" y="13172"/>
                    <a:pt x="8717" y="12883"/>
                  </a:cubicBezTo>
                  <a:cubicBezTo>
                    <a:pt x="8428" y="12593"/>
                    <a:pt x="8152" y="12303"/>
                    <a:pt x="7881" y="12012"/>
                  </a:cubicBezTo>
                  <a:cubicBezTo>
                    <a:pt x="7866" y="11614"/>
                    <a:pt x="7855" y="11212"/>
                    <a:pt x="7855" y="10800"/>
                  </a:cubicBezTo>
                  <a:cubicBezTo>
                    <a:pt x="7855" y="10388"/>
                    <a:pt x="7866" y="9986"/>
                    <a:pt x="7881" y="9587"/>
                  </a:cubicBezTo>
                  <a:cubicBezTo>
                    <a:pt x="8152" y="9297"/>
                    <a:pt x="8428" y="9007"/>
                    <a:pt x="8717" y="8717"/>
                  </a:cubicBezTo>
                  <a:cubicBezTo>
                    <a:pt x="9006" y="8428"/>
                    <a:pt x="9297" y="8151"/>
                    <a:pt x="9587" y="7881"/>
                  </a:cubicBezTo>
                  <a:cubicBezTo>
                    <a:pt x="9985" y="7867"/>
                    <a:pt x="10387" y="7855"/>
                    <a:pt x="10800" y="7855"/>
                  </a:cubicBezTo>
                  <a:cubicBezTo>
                    <a:pt x="11212" y="7855"/>
                    <a:pt x="11614" y="7867"/>
                    <a:pt x="12012" y="7881"/>
                  </a:cubicBezTo>
                  <a:cubicBezTo>
                    <a:pt x="12303" y="8151"/>
                    <a:pt x="12593" y="8428"/>
                    <a:pt x="12882" y="8717"/>
                  </a:cubicBezTo>
                  <a:cubicBezTo>
                    <a:pt x="13172" y="9007"/>
                    <a:pt x="13448" y="9297"/>
                    <a:pt x="13718" y="9587"/>
                  </a:cubicBezTo>
                  <a:cubicBezTo>
                    <a:pt x="13733" y="9986"/>
                    <a:pt x="13745" y="10388"/>
                    <a:pt x="13745" y="10800"/>
                  </a:cubicBezTo>
                  <a:cubicBezTo>
                    <a:pt x="13745" y="11212"/>
                    <a:pt x="13733" y="11614"/>
                    <a:pt x="13718" y="12012"/>
                  </a:cubicBezTo>
                  <a:moveTo>
                    <a:pt x="13185" y="16555"/>
                  </a:moveTo>
                  <a:cubicBezTo>
                    <a:pt x="12662" y="16219"/>
                    <a:pt x="12120" y="15837"/>
                    <a:pt x="11561" y="15404"/>
                  </a:cubicBezTo>
                  <a:cubicBezTo>
                    <a:pt x="11844" y="15170"/>
                    <a:pt x="12127" y="14931"/>
                    <a:pt x="12409" y="14677"/>
                  </a:cubicBezTo>
                  <a:cubicBezTo>
                    <a:pt x="12783" y="14655"/>
                    <a:pt x="13155" y="14631"/>
                    <a:pt x="13517" y="14597"/>
                  </a:cubicBezTo>
                  <a:cubicBezTo>
                    <a:pt x="13429" y="15295"/>
                    <a:pt x="13316" y="15950"/>
                    <a:pt x="13185" y="16555"/>
                  </a:cubicBezTo>
                  <a:moveTo>
                    <a:pt x="10800" y="20618"/>
                  </a:moveTo>
                  <a:cubicBezTo>
                    <a:pt x="9948" y="20618"/>
                    <a:pt x="9181" y="19410"/>
                    <a:pt x="8643" y="17481"/>
                  </a:cubicBezTo>
                  <a:cubicBezTo>
                    <a:pt x="9339" y="17072"/>
                    <a:pt x="10062" y="16573"/>
                    <a:pt x="10795" y="16011"/>
                  </a:cubicBezTo>
                  <a:cubicBezTo>
                    <a:pt x="11532" y="16576"/>
                    <a:pt x="12258" y="17070"/>
                    <a:pt x="12957" y="17481"/>
                  </a:cubicBezTo>
                  <a:cubicBezTo>
                    <a:pt x="12419" y="19410"/>
                    <a:pt x="11652" y="20618"/>
                    <a:pt x="10800" y="20618"/>
                  </a:cubicBezTo>
                  <a:moveTo>
                    <a:pt x="8083" y="14597"/>
                  </a:moveTo>
                  <a:cubicBezTo>
                    <a:pt x="8445" y="14631"/>
                    <a:pt x="8816" y="14655"/>
                    <a:pt x="9190" y="14677"/>
                  </a:cubicBezTo>
                  <a:cubicBezTo>
                    <a:pt x="9471" y="14929"/>
                    <a:pt x="9751" y="15170"/>
                    <a:pt x="10032" y="15403"/>
                  </a:cubicBezTo>
                  <a:cubicBezTo>
                    <a:pt x="9478" y="15832"/>
                    <a:pt x="8935" y="16221"/>
                    <a:pt x="8415" y="16555"/>
                  </a:cubicBezTo>
                  <a:cubicBezTo>
                    <a:pt x="8283" y="15950"/>
                    <a:pt x="8171" y="15295"/>
                    <a:pt x="8083" y="14597"/>
                  </a:cubicBezTo>
                  <a:moveTo>
                    <a:pt x="8415" y="5045"/>
                  </a:moveTo>
                  <a:cubicBezTo>
                    <a:pt x="8938" y="5381"/>
                    <a:pt x="9480" y="5762"/>
                    <a:pt x="10038" y="6196"/>
                  </a:cubicBezTo>
                  <a:cubicBezTo>
                    <a:pt x="9756" y="6430"/>
                    <a:pt x="9473" y="6670"/>
                    <a:pt x="9190" y="6924"/>
                  </a:cubicBezTo>
                  <a:cubicBezTo>
                    <a:pt x="8816" y="6945"/>
                    <a:pt x="8445" y="6969"/>
                    <a:pt x="8083" y="7003"/>
                  </a:cubicBezTo>
                  <a:cubicBezTo>
                    <a:pt x="8171" y="6305"/>
                    <a:pt x="8283" y="5650"/>
                    <a:pt x="8415" y="5045"/>
                  </a:cubicBezTo>
                  <a:moveTo>
                    <a:pt x="10800" y="982"/>
                  </a:moveTo>
                  <a:cubicBezTo>
                    <a:pt x="11652" y="982"/>
                    <a:pt x="12419" y="2191"/>
                    <a:pt x="12957" y="4119"/>
                  </a:cubicBezTo>
                  <a:cubicBezTo>
                    <a:pt x="12261" y="4528"/>
                    <a:pt x="11537" y="5027"/>
                    <a:pt x="10804" y="5589"/>
                  </a:cubicBezTo>
                  <a:cubicBezTo>
                    <a:pt x="10067" y="5024"/>
                    <a:pt x="9341" y="4530"/>
                    <a:pt x="8643" y="4119"/>
                  </a:cubicBezTo>
                  <a:cubicBezTo>
                    <a:pt x="9181" y="2191"/>
                    <a:pt x="9948" y="982"/>
                    <a:pt x="10800" y="982"/>
                  </a:cubicBezTo>
                  <a:moveTo>
                    <a:pt x="13517" y="7003"/>
                  </a:moveTo>
                  <a:cubicBezTo>
                    <a:pt x="13155" y="6969"/>
                    <a:pt x="12783" y="6945"/>
                    <a:pt x="12409" y="6924"/>
                  </a:cubicBezTo>
                  <a:cubicBezTo>
                    <a:pt x="12129" y="6671"/>
                    <a:pt x="11848" y="6430"/>
                    <a:pt x="11568" y="6198"/>
                  </a:cubicBezTo>
                  <a:cubicBezTo>
                    <a:pt x="12122" y="5768"/>
                    <a:pt x="12665" y="5379"/>
                    <a:pt x="13185" y="5045"/>
                  </a:cubicBezTo>
                  <a:cubicBezTo>
                    <a:pt x="13316" y="5650"/>
                    <a:pt x="13429" y="6305"/>
                    <a:pt x="13517" y="7003"/>
                  </a:cubicBezTo>
                  <a:moveTo>
                    <a:pt x="7112" y="7112"/>
                  </a:moveTo>
                  <a:cubicBezTo>
                    <a:pt x="6194" y="7234"/>
                    <a:pt x="5339" y="7402"/>
                    <a:pt x="4555" y="7604"/>
                  </a:cubicBezTo>
                  <a:cubicBezTo>
                    <a:pt x="3572" y="5860"/>
                    <a:pt x="3255" y="4460"/>
                    <a:pt x="3858" y="3857"/>
                  </a:cubicBezTo>
                  <a:cubicBezTo>
                    <a:pt x="4460" y="3255"/>
                    <a:pt x="5860" y="3572"/>
                    <a:pt x="7604" y="4555"/>
                  </a:cubicBezTo>
                  <a:cubicBezTo>
                    <a:pt x="7402" y="5339"/>
                    <a:pt x="7234" y="6194"/>
                    <a:pt x="7112" y="7112"/>
                  </a:cubicBezTo>
                  <a:moveTo>
                    <a:pt x="3858" y="17743"/>
                  </a:moveTo>
                  <a:cubicBezTo>
                    <a:pt x="3255" y="17140"/>
                    <a:pt x="3572" y="15740"/>
                    <a:pt x="4555" y="13996"/>
                  </a:cubicBezTo>
                  <a:cubicBezTo>
                    <a:pt x="5339" y="14198"/>
                    <a:pt x="6194" y="14366"/>
                    <a:pt x="7112" y="14488"/>
                  </a:cubicBezTo>
                  <a:cubicBezTo>
                    <a:pt x="7234" y="15406"/>
                    <a:pt x="7402" y="16261"/>
                    <a:pt x="7604" y="17045"/>
                  </a:cubicBezTo>
                  <a:cubicBezTo>
                    <a:pt x="5860" y="18028"/>
                    <a:pt x="4460" y="18345"/>
                    <a:pt x="3858" y="17743"/>
                  </a:cubicBezTo>
                  <a:moveTo>
                    <a:pt x="7003" y="13517"/>
                  </a:moveTo>
                  <a:cubicBezTo>
                    <a:pt x="6305" y="13429"/>
                    <a:pt x="5650" y="13317"/>
                    <a:pt x="5045" y="13185"/>
                  </a:cubicBezTo>
                  <a:cubicBezTo>
                    <a:pt x="5379" y="12665"/>
                    <a:pt x="5768" y="12122"/>
                    <a:pt x="6197" y="11568"/>
                  </a:cubicBezTo>
                  <a:cubicBezTo>
                    <a:pt x="6429" y="11848"/>
                    <a:pt x="6671" y="12129"/>
                    <a:pt x="6923" y="12409"/>
                  </a:cubicBezTo>
                  <a:cubicBezTo>
                    <a:pt x="6944" y="12784"/>
                    <a:pt x="6968" y="13155"/>
                    <a:pt x="7003" y="13517"/>
                  </a:cubicBezTo>
                  <a:moveTo>
                    <a:pt x="6923" y="9191"/>
                  </a:moveTo>
                  <a:cubicBezTo>
                    <a:pt x="6669" y="9473"/>
                    <a:pt x="6429" y="9756"/>
                    <a:pt x="6196" y="10039"/>
                  </a:cubicBezTo>
                  <a:cubicBezTo>
                    <a:pt x="5763" y="9481"/>
                    <a:pt x="5381" y="8938"/>
                    <a:pt x="5045" y="8415"/>
                  </a:cubicBezTo>
                  <a:cubicBezTo>
                    <a:pt x="5650" y="8283"/>
                    <a:pt x="6305" y="8171"/>
                    <a:pt x="7003" y="8084"/>
                  </a:cubicBezTo>
                  <a:cubicBezTo>
                    <a:pt x="6968" y="8445"/>
                    <a:pt x="6944" y="8816"/>
                    <a:pt x="6923" y="9191"/>
                  </a:cubicBezTo>
                  <a:moveTo>
                    <a:pt x="982" y="10800"/>
                  </a:moveTo>
                  <a:cubicBezTo>
                    <a:pt x="982" y="9948"/>
                    <a:pt x="2190" y="9181"/>
                    <a:pt x="4119" y="8644"/>
                  </a:cubicBezTo>
                  <a:cubicBezTo>
                    <a:pt x="4530" y="9342"/>
                    <a:pt x="5023" y="10067"/>
                    <a:pt x="5588" y="10805"/>
                  </a:cubicBezTo>
                  <a:cubicBezTo>
                    <a:pt x="5027" y="11537"/>
                    <a:pt x="4528" y="12262"/>
                    <a:pt x="4119" y="12956"/>
                  </a:cubicBezTo>
                  <a:cubicBezTo>
                    <a:pt x="2190" y="12419"/>
                    <a:pt x="982" y="11652"/>
                    <a:pt x="982" y="10800"/>
                  </a:cubicBezTo>
                  <a:moveTo>
                    <a:pt x="21600" y="10800"/>
                  </a:moveTo>
                  <a:cubicBezTo>
                    <a:pt x="21600" y="9624"/>
                    <a:pt x="20173" y="8571"/>
                    <a:pt x="17918" y="7853"/>
                  </a:cubicBezTo>
                  <a:cubicBezTo>
                    <a:pt x="19002" y="5750"/>
                    <a:pt x="19269" y="3995"/>
                    <a:pt x="18437" y="3163"/>
                  </a:cubicBezTo>
                  <a:cubicBezTo>
                    <a:pt x="17605" y="2332"/>
                    <a:pt x="15850" y="2598"/>
                    <a:pt x="13748" y="3682"/>
                  </a:cubicBezTo>
                  <a:cubicBezTo>
                    <a:pt x="13029" y="1427"/>
                    <a:pt x="11976" y="0"/>
                    <a:pt x="10800" y="0"/>
                  </a:cubicBezTo>
                  <a:cubicBezTo>
                    <a:pt x="9623" y="0"/>
                    <a:pt x="8571" y="1427"/>
                    <a:pt x="7852" y="3682"/>
                  </a:cubicBezTo>
                  <a:cubicBezTo>
                    <a:pt x="5750" y="2598"/>
                    <a:pt x="3995" y="2332"/>
                    <a:pt x="3163" y="3163"/>
                  </a:cubicBezTo>
                  <a:cubicBezTo>
                    <a:pt x="2331" y="3995"/>
                    <a:pt x="2598" y="5750"/>
                    <a:pt x="3682" y="7853"/>
                  </a:cubicBezTo>
                  <a:cubicBezTo>
                    <a:pt x="1426" y="8571"/>
                    <a:pt x="0" y="9624"/>
                    <a:pt x="0" y="10800"/>
                  </a:cubicBezTo>
                  <a:cubicBezTo>
                    <a:pt x="0" y="11976"/>
                    <a:pt x="1426" y="13029"/>
                    <a:pt x="3682" y="13748"/>
                  </a:cubicBezTo>
                  <a:cubicBezTo>
                    <a:pt x="2598" y="15851"/>
                    <a:pt x="2331" y="17605"/>
                    <a:pt x="3163" y="18437"/>
                  </a:cubicBezTo>
                  <a:cubicBezTo>
                    <a:pt x="3995" y="19268"/>
                    <a:pt x="5750" y="19002"/>
                    <a:pt x="7852" y="17918"/>
                  </a:cubicBezTo>
                  <a:cubicBezTo>
                    <a:pt x="8571" y="20173"/>
                    <a:pt x="9623" y="21600"/>
                    <a:pt x="10800" y="21600"/>
                  </a:cubicBezTo>
                  <a:cubicBezTo>
                    <a:pt x="11976" y="21600"/>
                    <a:pt x="13029" y="20173"/>
                    <a:pt x="13748" y="17918"/>
                  </a:cubicBezTo>
                  <a:cubicBezTo>
                    <a:pt x="15850" y="19002"/>
                    <a:pt x="17605" y="19268"/>
                    <a:pt x="18437" y="18437"/>
                  </a:cubicBezTo>
                  <a:cubicBezTo>
                    <a:pt x="19269" y="17605"/>
                    <a:pt x="19002" y="15851"/>
                    <a:pt x="17918" y="13748"/>
                  </a:cubicBezTo>
                  <a:cubicBezTo>
                    <a:pt x="20173" y="13029"/>
                    <a:pt x="21600" y="11976"/>
                    <a:pt x="21600" y="10800"/>
                  </a:cubicBezTo>
                  <a:moveTo>
                    <a:pt x="10800" y="9818"/>
                  </a:moveTo>
                  <a:cubicBezTo>
                    <a:pt x="10258" y="9818"/>
                    <a:pt x="9818" y="10258"/>
                    <a:pt x="9818" y="10800"/>
                  </a:cubicBezTo>
                  <a:cubicBezTo>
                    <a:pt x="9818" y="11342"/>
                    <a:pt x="10258" y="11782"/>
                    <a:pt x="10800" y="11782"/>
                  </a:cubicBezTo>
                  <a:cubicBezTo>
                    <a:pt x="11342" y="11782"/>
                    <a:pt x="11782" y="11342"/>
                    <a:pt x="11782" y="10800"/>
                  </a:cubicBezTo>
                  <a:cubicBezTo>
                    <a:pt x="11782" y="10258"/>
                    <a:pt x="11342" y="9818"/>
                    <a:pt x="10800" y="9818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600" eaLnBrk="1" fontAlgn="auto" hangingPunct="1">
                <a:spcBef>
                  <a:spcPts val="0"/>
                </a:spcBef>
                <a:spcAft>
                  <a:spcPts val="0"/>
                </a:spcAft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chemeClr val="tx2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  <p:sp>
          <p:nvSpPr>
            <p:cNvPr id="32" name="Shape 2774"/>
            <p:cNvSpPr/>
            <p:nvPr/>
          </p:nvSpPr>
          <p:spPr>
            <a:xfrm>
              <a:off x="1847548" y="4733647"/>
              <a:ext cx="277813" cy="279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2945"/>
                  </a:moveTo>
                  <a:lnTo>
                    <a:pt x="982" y="2945"/>
                  </a:lnTo>
                  <a:lnTo>
                    <a:pt x="982" y="1964"/>
                  </a:lnTo>
                  <a:lnTo>
                    <a:pt x="20618" y="1964"/>
                  </a:lnTo>
                  <a:cubicBezTo>
                    <a:pt x="20618" y="1964"/>
                    <a:pt x="20618" y="2945"/>
                    <a:pt x="20618" y="2945"/>
                  </a:cubicBezTo>
                  <a:close/>
                  <a:moveTo>
                    <a:pt x="19636" y="15709"/>
                  </a:moveTo>
                  <a:lnTo>
                    <a:pt x="1964" y="15709"/>
                  </a:lnTo>
                  <a:lnTo>
                    <a:pt x="1964" y="3927"/>
                  </a:lnTo>
                  <a:lnTo>
                    <a:pt x="19636" y="3927"/>
                  </a:lnTo>
                  <a:cubicBezTo>
                    <a:pt x="19636" y="3927"/>
                    <a:pt x="19636" y="15709"/>
                    <a:pt x="19636" y="15709"/>
                  </a:cubicBezTo>
                  <a:close/>
                  <a:moveTo>
                    <a:pt x="20618" y="982"/>
                  </a:moveTo>
                  <a:lnTo>
                    <a:pt x="11782" y="982"/>
                  </a:lnTo>
                  <a:cubicBezTo>
                    <a:pt x="11782" y="440"/>
                    <a:pt x="11342" y="0"/>
                    <a:pt x="10800" y="0"/>
                  </a:cubicBezTo>
                  <a:cubicBezTo>
                    <a:pt x="10257" y="0"/>
                    <a:pt x="9818" y="440"/>
                    <a:pt x="9818" y="982"/>
                  </a:cubicBezTo>
                  <a:lnTo>
                    <a:pt x="982" y="982"/>
                  </a:lnTo>
                  <a:cubicBezTo>
                    <a:pt x="439" y="982"/>
                    <a:pt x="0" y="1422"/>
                    <a:pt x="0" y="1964"/>
                  </a:cubicBezTo>
                  <a:lnTo>
                    <a:pt x="0" y="2945"/>
                  </a:lnTo>
                  <a:cubicBezTo>
                    <a:pt x="0" y="3488"/>
                    <a:pt x="439" y="3927"/>
                    <a:pt x="982" y="3927"/>
                  </a:cubicBezTo>
                  <a:lnTo>
                    <a:pt x="982" y="15709"/>
                  </a:lnTo>
                  <a:cubicBezTo>
                    <a:pt x="982" y="16252"/>
                    <a:pt x="1421" y="16691"/>
                    <a:pt x="1964" y="16691"/>
                  </a:cubicBezTo>
                  <a:lnTo>
                    <a:pt x="10309" y="16691"/>
                  </a:lnTo>
                  <a:lnTo>
                    <a:pt x="10309" y="17960"/>
                  </a:lnTo>
                  <a:lnTo>
                    <a:pt x="7507" y="20762"/>
                  </a:lnTo>
                  <a:cubicBezTo>
                    <a:pt x="7419" y="20851"/>
                    <a:pt x="7364" y="20974"/>
                    <a:pt x="7364" y="21109"/>
                  </a:cubicBezTo>
                  <a:cubicBezTo>
                    <a:pt x="7364" y="21380"/>
                    <a:pt x="7583" y="21600"/>
                    <a:pt x="7855" y="21600"/>
                  </a:cubicBezTo>
                  <a:cubicBezTo>
                    <a:pt x="7990" y="21600"/>
                    <a:pt x="8113" y="21545"/>
                    <a:pt x="8202" y="21456"/>
                  </a:cubicBezTo>
                  <a:lnTo>
                    <a:pt x="10800" y="18858"/>
                  </a:lnTo>
                  <a:lnTo>
                    <a:pt x="13398" y="21456"/>
                  </a:lnTo>
                  <a:cubicBezTo>
                    <a:pt x="13488" y="21545"/>
                    <a:pt x="13610" y="21600"/>
                    <a:pt x="13745" y="21600"/>
                  </a:cubicBezTo>
                  <a:cubicBezTo>
                    <a:pt x="14017" y="21600"/>
                    <a:pt x="14236" y="21380"/>
                    <a:pt x="14236" y="21109"/>
                  </a:cubicBezTo>
                  <a:cubicBezTo>
                    <a:pt x="14236" y="20974"/>
                    <a:pt x="14182" y="20851"/>
                    <a:pt x="14093" y="20762"/>
                  </a:cubicBezTo>
                  <a:lnTo>
                    <a:pt x="11291" y="17960"/>
                  </a:lnTo>
                  <a:lnTo>
                    <a:pt x="11291" y="16691"/>
                  </a:lnTo>
                  <a:lnTo>
                    <a:pt x="19636" y="16691"/>
                  </a:lnTo>
                  <a:cubicBezTo>
                    <a:pt x="20178" y="16691"/>
                    <a:pt x="20618" y="16252"/>
                    <a:pt x="20618" y="15709"/>
                  </a:cubicBezTo>
                  <a:lnTo>
                    <a:pt x="20618" y="3927"/>
                  </a:lnTo>
                  <a:cubicBezTo>
                    <a:pt x="21160" y="3927"/>
                    <a:pt x="21600" y="3488"/>
                    <a:pt x="21600" y="2945"/>
                  </a:cubicBezTo>
                  <a:lnTo>
                    <a:pt x="21600" y="1964"/>
                  </a:lnTo>
                  <a:cubicBezTo>
                    <a:pt x="21600" y="1422"/>
                    <a:pt x="21160" y="982"/>
                    <a:pt x="20618" y="982"/>
                  </a:cubicBezTo>
                  <a:moveTo>
                    <a:pt x="16200" y="5891"/>
                  </a:moveTo>
                  <a:cubicBezTo>
                    <a:pt x="16471" y="5891"/>
                    <a:pt x="16691" y="6111"/>
                    <a:pt x="16691" y="6382"/>
                  </a:cubicBezTo>
                  <a:cubicBezTo>
                    <a:pt x="16691" y="6653"/>
                    <a:pt x="16471" y="6873"/>
                    <a:pt x="16200" y="6873"/>
                  </a:cubicBezTo>
                  <a:cubicBezTo>
                    <a:pt x="15929" y="6873"/>
                    <a:pt x="15709" y="6653"/>
                    <a:pt x="15709" y="6382"/>
                  </a:cubicBezTo>
                  <a:cubicBezTo>
                    <a:pt x="15709" y="6111"/>
                    <a:pt x="15929" y="5891"/>
                    <a:pt x="16200" y="5891"/>
                  </a:cubicBezTo>
                  <a:moveTo>
                    <a:pt x="16200" y="7855"/>
                  </a:moveTo>
                  <a:cubicBezTo>
                    <a:pt x="17013" y="7855"/>
                    <a:pt x="17673" y="7196"/>
                    <a:pt x="17673" y="6382"/>
                  </a:cubicBezTo>
                  <a:cubicBezTo>
                    <a:pt x="17673" y="5569"/>
                    <a:pt x="17013" y="4909"/>
                    <a:pt x="16200" y="4909"/>
                  </a:cubicBezTo>
                  <a:cubicBezTo>
                    <a:pt x="15387" y="4909"/>
                    <a:pt x="14727" y="5569"/>
                    <a:pt x="14727" y="6382"/>
                  </a:cubicBezTo>
                  <a:cubicBezTo>
                    <a:pt x="14727" y="7196"/>
                    <a:pt x="15387" y="7855"/>
                    <a:pt x="16200" y="7855"/>
                  </a:cubicBezTo>
                  <a:moveTo>
                    <a:pt x="8422" y="8135"/>
                  </a:moveTo>
                  <a:lnTo>
                    <a:pt x="11926" y="11638"/>
                  </a:lnTo>
                  <a:cubicBezTo>
                    <a:pt x="12015" y="11727"/>
                    <a:pt x="12138" y="11782"/>
                    <a:pt x="12273" y="11782"/>
                  </a:cubicBezTo>
                  <a:cubicBezTo>
                    <a:pt x="12408" y="11782"/>
                    <a:pt x="12531" y="11727"/>
                    <a:pt x="12620" y="11638"/>
                  </a:cubicBezTo>
                  <a:lnTo>
                    <a:pt x="14183" y="10075"/>
                  </a:lnTo>
                  <a:lnTo>
                    <a:pt x="16200" y="12764"/>
                  </a:lnTo>
                  <a:lnTo>
                    <a:pt x="5336" y="12764"/>
                  </a:lnTo>
                  <a:cubicBezTo>
                    <a:pt x="5336" y="12764"/>
                    <a:pt x="8422" y="8135"/>
                    <a:pt x="8422" y="8135"/>
                  </a:cubicBezTo>
                  <a:close/>
                  <a:moveTo>
                    <a:pt x="4418" y="13745"/>
                  </a:moveTo>
                  <a:lnTo>
                    <a:pt x="17182" y="13745"/>
                  </a:lnTo>
                  <a:cubicBezTo>
                    <a:pt x="17453" y="13745"/>
                    <a:pt x="17673" y="13526"/>
                    <a:pt x="17673" y="13255"/>
                  </a:cubicBezTo>
                  <a:cubicBezTo>
                    <a:pt x="17673" y="13144"/>
                    <a:pt x="17630" y="13047"/>
                    <a:pt x="17568" y="12965"/>
                  </a:cubicBezTo>
                  <a:lnTo>
                    <a:pt x="17575" y="12960"/>
                  </a:lnTo>
                  <a:lnTo>
                    <a:pt x="14629" y="9033"/>
                  </a:lnTo>
                  <a:lnTo>
                    <a:pt x="14622" y="9038"/>
                  </a:lnTo>
                  <a:cubicBezTo>
                    <a:pt x="14533" y="8919"/>
                    <a:pt x="14397" y="8836"/>
                    <a:pt x="14236" y="8836"/>
                  </a:cubicBezTo>
                  <a:cubicBezTo>
                    <a:pt x="14101" y="8836"/>
                    <a:pt x="13978" y="8891"/>
                    <a:pt x="13889" y="8980"/>
                  </a:cubicBezTo>
                  <a:lnTo>
                    <a:pt x="12273" y="10597"/>
                  </a:lnTo>
                  <a:lnTo>
                    <a:pt x="8693" y="7017"/>
                  </a:lnTo>
                  <a:cubicBezTo>
                    <a:pt x="8604" y="6928"/>
                    <a:pt x="8481" y="6873"/>
                    <a:pt x="8345" y="6873"/>
                  </a:cubicBezTo>
                  <a:cubicBezTo>
                    <a:pt x="8175" y="6873"/>
                    <a:pt x="8033" y="6965"/>
                    <a:pt x="7945" y="7097"/>
                  </a:cubicBezTo>
                  <a:lnTo>
                    <a:pt x="7937" y="7091"/>
                  </a:lnTo>
                  <a:lnTo>
                    <a:pt x="4010" y="12982"/>
                  </a:lnTo>
                  <a:lnTo>
                    <a:pt x="4017" y="12988"/>
                  </a:lnTo>
                  <a:cubicBezTo>
                    <a:pt x="3965" y="13066"/>
                    <a:pt x="3927" y="13154"/>
                    <a:pt x="3927" y="13255"/>
                  </a:cubicBezTo>
                  <a:cubicBezTo>
                    <a:pt x="3927" y="13526"/>
                    <a:pt x="4147" y="13745"/>
                    <a:pt x="4418" y="13745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600" eaLnBrk="1" fontAlgn="auto" hangingPunct="1">
                <a:spcBef>
                  <a:spcPts val="0"/>
                </a:spcBef>
                <a:spcAft>
                  <a:spcPts val="0"/>
                </a:spcAft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chemeClr val="tx2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</p:grpSp>
      <p:sp>
        <p:nvSpPr>
          <p:cNvPr id="35" name="Shape 2778"/>
          <p:cNvSpPr/>
          <p:nvPr/>
        </p:nvSpPr>
        <p:spPr bwMode="auto">
          <a:xfrm>
            <a:off x="5297168" y="1450756"/>
            <a:ext cx="400252" cy="39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Source Sans Pro Light" charset="0"/>
              <a:ea typeface="Source Sans Pro Light" charset="0"/>
              <a:cs typeface="Source Sans Pro Light" charset="0"/>
              <a:sym typeface="Gill Sans"/>
            </a:endParaRPr>
          </a:p>
        </p:txBody>
      </p:sp>
      <p:sp>
        <p:nvSpPr>
          <p:cNvPr id="38" name="Shape 2748"/>
          <p:cNvSpPr/>
          <p:nvPr/>
        </p:nvSpPr>
        <p:spPr bwMode="auto">
          <a:xfrm>
            <a:off x="8384818" y="1450756"/>
            <a:ext cx="440804" cy="39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Source Sans Pro Light" charset="0"/>
              <a:ea typeface="Source Sans Pro Light" charset="0"/>
              <a:cs typeface="Source Sans Pro Light" charset="0"/>
              <a:sym typeface="Gill Sans"/>
            </a:endParaRPr>
          </a:p>
        </p:txBody>
      </p:sp>
      <p:sp>
        <p:nvSpPr>
          <p:cNvPr id="41" name="Shape 2774"/>
          <p:cNvSpPr/>
          <p:nvPr/>
        </p:nvSpPr>
        <p:spPr bwMode="auto">
          <a:xfrm>
            <a:off x="5271079" y="3662664"/>
            <a:ext cx="426341" cy="4608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Source Sans Pro Light" charset="0"/>
              <a:ea typeface="Source Sans Pro Light" charset="0"/>
              <a:cs typeface="Source Sans Pro Light" charset="0"/>
              <a:sym typeface="Gill Sans"/>
            </a:endParaRPr>
          </a:p>
        </p:txBody>
      </p:sp>
      <p:sp>
        <p:nvSpPr>
          <p:cNvPr id="48" name="Subtitle 2"/>
          <p:cNvSpPr txBox="1"/>
          <p:nvPr/>
        </p:nvSpPr>
        <p:spPr>
          <a:xfrm>
            <a:off x="5643660" y="1324617"/>
            <a:ext cx="1909762" cy="650662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响应时间</a:t>
            </a:r>
            <a:endParaRPr lang="en-US" altLang="zh-CN" sz="32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Subtitle 2"/>
          <p:cNvSpPr txBox="1"/>
          <p:nvPr/>
        </p:nvSpPr>
        <p:spPr>
          <a:xfrm>
            <a:off x="8921400" y="1240442"/>
            <a:ext cx="2311238" cy="650662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时尚中黑简体" charset="0"/>
              </a:rPr>
              <a:t>资源利用率</a:t>
            </a:r>
            <a:endParaRPr lang="en-US" altLang="zh-CN" sz="32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Subtitle 2"/>
          <p:cNvSpPr txBox="1"/>
          <p:nvPr/>
        </p:nvSpPr>
        <p:spPr>
          <a:xfrm>
            <a:off x="5678015" y="3521975"/>
            <a:ext cx="2685715" cy="650662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时尚中黑简体" charset="0"/>
              </a:rPr>
              <a:t>吞吐量、并发</a:t>
            </a:r>
            <a:endParaRPr lang="en-US" altLang="zh-CN" sz="32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6BF9E49C-5116-2063-885F-DE4C81588B97}"/>
              </a:ext>
            </a:extLst>
          </p:cNvPr>
          <p:cNvSpPr/>
          <p:nvPr/>
        </p:nvSpPr>
        <p:spPr>
          <a:xfrm>
            <a:off x="8586914" y="1601573"/>
            <a:ext cx="2965323" cy="1277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·</a:t>
            </a:r>
            <a:r>
              <a:rPr lang="en-US" altLang="zh-CN" sz="1800" b="1" dirty="0">
                <a:solidFill>
                  <a:schemeClr val="tx1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CPU</a:t>
            </a:r>
            <a:r>
              <a:rPr lang="zh-CN" altLang="zh-CN" sz="1800" b="1" dirty="0">
                <a:solidFill>
                  <a:schemeClr val="tx1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、内存占用率</a:t>
            </a:r>
            <a:r>
              <a:rPr lang="en-US" altLang="zh-CN" sz="1800" b="1" dirty="0">
                <a:solidFill>
                  <a:schemeClr val="tx1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 &lt;= 10%</a:t>
            </a:r>
            <a:r>
              <a:rPr lang="zh-CN" altLang="zh-CN" sz="1800" b="1" dirty="0">
                <a:solidFill>
                  <a:schemeClr val="tx1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。</a:t>
            </a:r>
            <a:endParaRPr lang="en-US" altLang="zh-CN" sz="20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C0DF666E-3F17-016F-733A-861C6DD85DD6}"/>
              </a:ext>
            </a:extLst>
          </p:cNvPr>
          <p:cNvSpPr/>
          <p:nvPr/>
        </p:nvSpPr>
        <p:spPr>
          <a:xfrm>
            <a:off x="5419495" y="4016016"/>
            <a:ext cx="2965323" cy="1277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sz="1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每日</a:t>
            </a:r>
            <a:r>
              <a:rPr lang="en-US" altLang="zh-CN" sz="1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SIGN IT </a:t>
            </a:r>
            <a:r>
              <a:rPr lang="zh-CN" altLang="zh-CN" sz="1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系统</a:t>
            </a:r>
            <a:endParaRPr lang="en-US" altLang="zh-CN" sz="18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·</a:t>
            </a:r>
            <a:r>
              <a:rPr lang="zh-CN" altLang="en-US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签署合同数量：</a:t>
            </a:r>
            <a:r>
              <a:rPr lang="en-US" altLang="zh-CN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&lt;=1000</a:t>
            </a:r>
          </a:p>
          <a:p>
            <a:endParaRPr lang="en-US" altLang="zh-CN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宋体" panose="02010600030101010101" pitchFamily="2" charset="-122"/>
            </a:endParaRPr>
          </a:p>
          <a:p>
            <a:r>
              <a:rPr lang="en-US" altLang="zh-CN" sz="1800" b="1" dirty="0">
                <a:solidFill>
                  <a:schemeClr val="tx1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·</a:t>
            </a:r>
            <a:r>
              <a:rPr lang="zh-CN" altLang="en-US" sz="1800" b="1" dirty="0">
                <a:solidFill>
                  <a:schemeClr val="tx1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并发数：</a:t>
            </a:r>
            <a:r>
              <a:rPr lang="en-US" altLang="zh-CN" sz="1800" b="1" dirty="0">
                <a:solidFill>
                  <a:schemeClr val="tx1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&lt;=20</a:t>
            </a:r>
          </a:p>
          <a:p>
            <a:endParaRPr lang="en-US" altLang="zh-CN" b="1" kern="0" dirty="0">
              <a:solidFill>
                <a:schemeClr val="tx1"/>
              </a:solidFill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C6A0EF8E-1026-97A4-BA2F-16754DFB1E52}"/>
              </a:ext>
            </a:extLst>
          </p:cNvPr>
          <p:cNvSpPr/>
          <p:nvPr/>
        </p:nvSpPr>
        <p:spPr>
          <a:xfrm>
            <a:off x="5426420" y="1762881"/>
            <a:ext cx="2540130" cy="1277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800" b="1" dirty="0">
                <a:solidFill>
                  <a:schemeClr val="tx1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·</a:t>
            </a:r>
            <a:r>
              <a:rPr lang="zh-CN" altLang="en-US" sz="1800" b="1" dirty="0">
                <a:solidFill>
                  <a:schemeClr val="tx1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一般时段：</a:t>
            </a:r>
            <a:r>
              <a:rPr lang="en-US" altLang="zh-CN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&lt;=1s</a:t>
            </a:r>
          </a:p>
          <a:p>
            <a:endParaRPr lang="en-US" altLang="zh-CN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宋体" panose="02010600030101010101" pitchFamily="2" charset="-122"/>
            </a:endParaRPr>
          </a:p>
          <a:p>
            <a:r>
              <a:rPr lang="en-US" altLang="zh-CN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·</a:t>
            </a:r>
            <a:r>
              <a:rPr lang="zh-CN" altLang="en-US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高峰时段：</a:t>
            </a:r>
            <a:r>
              <a:rPr lang="en-US" altLang="zh-CN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&lt;=2.5s</a:t>
            </a:r>
            <a:endParaRPr lang="en-US" altLang="zh-CN" sz="1800" b="1" dirty="0">
              <a:solidFill>
                <a:schemeClr val="tx1"/>
              </a:solidFill>
              <a:effectLst/>
              <a:latin typeface="幼圆" panose="02010509060101010101" pitchFamily="49" charset="-122"/>
              <a:ea typeface="幼圆" panose="02010509060101010101" pitchFamily="49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109131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9284677" y="2966746"/>
            <a:ext cx="2907323" cy="389125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5877" y="1"/>
            <a:ext cx="3696123" cy="204886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9471" y="5393170"/>
            <a:ext cx="5852687" cy="146482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3544891" y="-1"/>
            <a:ext cx="5294457" cy="148459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41187" y="2365708"/>
            <a:ext cx="6254764" cy="2196921"/>
          </a:xfrm>
          <a:prstGeom prst="rect">
            <a:avLst/>
          </a:prstGeom>
          <a:noFill/>
        </p:spPr>
      </p:pic>
      <p:sp>
        <p:nvSpPr>
          <p:cNvPr id="14" name="文本框 17"/>
          <p:cNvSpPr txBox="1"/>
          <p:nvPr/>
        </p:nvSpPr>
        <p:spPr>
          <a:xfrm>
            <a:off x="3368850" y="2719536"/>
            <a:ext cx="5454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000" b="1" dirty="0">
                <a:solidFill>
                  <a:srgbClr val="47484C"/>
                </a:solidFill>
                <a:latin typeface="方正粗倩_GBK" panose="03000509000000000000" pitchFamily="65" charset="-122"/>
                <a:ea typeface="方正粗倩_GBK" panose="03000509000000000000" pitchFamily="65" charset="-122"/>
                <a:cs typeface="阿里巴巴普惠体 H" panose="00020600040101010101" pitchFamily="18" charset="-122"/>
              </a:rPr>
              <a:t>感谢观看</a:t>
            </a:r>
          </a:p>
        </p:txBody>
      </p:sp>
      <p:sp>
        <p:nvSpPr>
          <p:cNvPr id="15" name="文本框 18"/>
          <p:cNvSpPr txBox="1"/>
          <p:nvPr/>
        </p:nvSpPr>
        <p:spPr>
          <a:xfrm>
            <a:off x="2941187" y="1859779"/>
            <a:ext cx="625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汉仪中圆简" panose="02010609000101010101" pitchFamily="49" charset="-122"/>
                <a:ea typeface="汉仪中圆简" panose="02010609000101010101" pitchFamily="49" charset="-122"/>
              </a:rPr>
              <a:t>WEB</a:t>
            </a:r>
            <a:r>
              <a:rPr lang="zh-CN" altLang="en-US" sz="2400" b="1" dirty="0">
                <a:latin typeface="汉仪中圆简" panose="02010609000101010101" pitchFamily="49" charset="-122"/>
                <a:ea typeface="汉仪中圆简" panose="02010609000101010101" pitchFamily="49" charset="-122"/>
              </a:rPr>
              <a:t>工程项目汇报</a:t>
            </a:r>
          </a:p>
        </p:txBody>
      </p:sp>
      <p:sp>
        <p:nvSpPr>
          <p:cNvPr id="16" name="文本框 19"/>
          <p:cNvSpPr txBox="1"/>
          <p:nvPr/>
        </p:nvSpPr>
        <p:spPr>
          <a:xfrm>
            <a:off x="2941187" y="4644400"/>
            <a:ext cx="40044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400" b="1">
                <a:latin typeface="汉仪中圆简" panose="02010609000101010101" pitchFamily="49" charset="-122"/>
                <a:ea typeface="汉仪中圆简" panose="02010609000101010101" pitchFamily="49" charset="-122"/>
              </a:defRPr>
            </a:lvl1pPr>
          </a:lstStyle>
          <a:p>
            <a:r>
              <a:rPr lang="zh-CN" altLang="en-US" sz="2000" dirty="0"/>
              <a:t>汇报人：靳东明    </a:t>
            </a:r>
            <a:r>
              <a:rPr lang="en-US" altLang="zh-CN" sz="2000" dirty="0"/>
              <a:t>Group 5 </a:t>
            </a:r>
          </a:p>
        </p:txBody>
      </p:sp>
      <p:sp>
        <p:nvSpPr>
          <p:cNvPr id="17" name="文本框 20"/>
          <p:cNvSpPr txBox="1"/>
          <p:nvPr/>
        </p:nvSpPr>
        <p:spPr>
          <a:xfrm>
            <a:off x="6945607" y="4625698"/>
            <a:ext cx="24856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>
                <a:latin typeface="汉仪中圆简" panose="02010609000101010101" pitchFamily="49" charset="-122"/>
                <a:ea typeface="汉仪中圆简" panose="02010609000101010101" pitchFamily="49" charset="-122"/>
              </a:defRPr>
            </a:lvl1pPr>
          </a:lstStyle>
          <a:p>
            <a:r>
              <a:rPr lang="zh-CN" altLang="en-US" sz="2000" dirty="0"/>
              <a:t>时间：</a:t>
            </a:r>
            <a:r>
              <a:rPr lang="en-US" altLang="zh-CN" sz="2000" dirty="0"/>
              <a:t>2022</a:t>
            </a:r>
            <a:r>
              <a:rPr lang="zh-CN" altLang="en-US" sz="2000" dirty="0"/>
              <a:t>年</a:t>
            </a:r>
            <a:r>
              <a:rPr lang="en-US" altLang="zh-CN" sz="2000" dirty="0"/>
              <a:t>6</a:t>
            </a:r>
            <a:r>
              <a:rPr lang="zh-CN" altLang="en-US" sz="2000" dirty="0"/>
              <a:t>月</a:t>
            </a:r>
          </a:p>
        </p:txBody>
      </p:sp>
    </p:spTree>
    <p:extLst>
      <p:ext uri="{BB962C8B-B14F-4D97-AF65-F5344CB8AC3E}">
        <p14:creationId xmlns:p14="http://schemas.microsoft.com/office/powerpoint/2010/main" val="22556643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76416" y="2720008"/>
            <a:ext cx="396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solidFill>
                  <a:schemeClr val="bg2">
                    <a:lumMod val="25000"/>
                  </a:schemeClr>
                </a:solidFill>
                <a:latin typeface="汉仪中圆简" panose="02010600030101010101" charset="-122"/>
                <a:ea typeface="华文圆体 Regular" panose="020F0502040101010101"/>
                <a:cs typeface="Yuanti SC" charset="-122"/>
              </a:rPr>
              <a:t>CONTENTS</a:t>
            </a:r>
            <a:endParaRPr kumimoji="1" lang="zh-CN" altLang="en-US" sz="4800" b="1" dirty="0">
              <a:solidFill>
                <a:schemeClr val="bg2">
                  <a:lumMod val="25000"/>
                </a:schemeClr>
              </a:solidFill>
              <a:latin typeface="汉仪中圆简" panose="02010600030101010101" charset="-122"/>
              <a:ea typeface="华文圆体 Regular" panose="020F0502040101010101"/>
              <a:cs typeface="Yuanti SC" charset="-122"/>
            </a:endParaRPr>
          </a:p>
        </p:txBody>
      </p:sp>
      <p:cxnSp>
        <p:nvCxnSpPr>
          <p:cNvPr id="3" name="直线连接符 2"/>
          <p:cNvCxnSpPr/>
          <p:nvPr/>
        </p:nvCxnSpPr>
        <p:spPr>
          <a:xfrm flipV="1">
            <a:off x="1341730" y="3686529"/>
            <a:ext cx="2850857" cy="20885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1176416" y="3842938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400" b="1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/>
                <a:cs typeface="Yuanti SC" charset="-122"/>
              </a:rPr>
              <a:t>目录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871401" y="794172"/>
            <a:ext cx="4282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chemeClr val="bg2">
                    <a:lumMod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  <a:cs typeface="Yuanti SC" charset="-122"/>
              </a:rPr>
              <a:t>Web</a:t>
            </a:r>
            <a:r>
              <a:rPr kumimoji="1" lang="zh-CN" altLang="en-US" sz="2800" b="1" dirty="0">
                <a:solidFill>
                  <a:schemeClr val="bg2">
                    <a:lumMod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  <a:cs typeface="Yuanti SC" charset="-122"/>
              </a:rPr>
              <a:t>应用需求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454611" y="1869760"/>
            <a:ext cx="3967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chemeClr val="bg2">
                    <a:lumMod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  <a:cs typeface="Yuanti SC" charset="-122"/>
              </a:rPr>
              <a:t>Web</a:t>
            </a:r>
            <a:r>
              <a:rPr kumimoji="1" lang="zh-CN" altLang="en-US" sz="2800" b="1" dirty="0">
                <a:solidFill>
                  <a:schemeClr val="bg2">
                    <a:lumMod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  <a:cs typeface="Yuanti SC" charset="-122"/>
              </a:rPr>
              <a:t>应用功能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100731" y="2968341"/>
            <a:ext cx="4745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solidFill>
                  <a:schemeClr val="bg2">
                    <a:lumMod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  <a:cs typeface="Yuanti SC" charset="-122"/>
              </a:rPr>
              <a:t>技术先进性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685102" y="4142204"/>
            <a:ext cx="5138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chemeClr val="bg2">
                    <a:lumMod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  <a:cs typeface="Yuanti SC" charset="-122"/>
              </a:rPr>
              <a:t>Web</a:t>
            </a:r>
            <a:r>
              <a:rPr kumimoji="1" lang="zh-CN" altLang="en-US" sz="2800" b="1" dirty="0">
                <a:solidFill>
                  <a:schemeClr val="bg2">
                    <a:lumMod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  <a:cs typeface="Yuanti SC" charset="-122"/>
              </a:rPr>
              <a:t>应用测试</a:t>
            </a:r>
          </a:p>
        </p:txBody>
      </p:sp>
      <p:sp>
        <p:nvSpPr>
          <p:cNvPr id="13" name="椭圆 12"/>
          <p:cNvSpPr/>
          <p:nvPr/>
        </p:nvSpPr>
        <p:spPr>
          <a:xfrm>
            <a:off x="5885707" y="631876"/>
            <a:ext cx="794935" cy="775453"/>
          </a:xfrm>
          <a:prstGeom prst="ellipse">
            <a:avLst/>
          </a:prstGeom>
          <a:solidFill>
            <a:srgbClr val="4BC9D0"/>
          </a:solidFill>
          <a:ln>
            <a:solidFill>
              <a:srgbClr val="4BC9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1" i="1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1</a:t>
            </a:r>
            <a:endParaRPr kumimoji="1" lang="zh-CN" altLang="en-US" sz="4000" b="1" i="1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533087" y="1662555"/>
            <a:ext cx="794935" cy="794935"/>
          </a:xfrm>
          <a:prstGeom prst="ellipse">
            <a:avLst/>
          </a:prstGeom>
          <a:solidFill>
            <a:srgbClr val="4BC9D0"/>
          </a:solidFill>
          <a:ln>
            <a:solidFill>
              <a:srgbClr val="4BC9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1" i="1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2</a:t>
            </a:r>
            <a:endParaRPr kumimoji="1" lang="zh-CN" altLang="en-US" sz="4000" b="1" i="1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5147733" y="2788941"/>
            <a:ext cx="794935" cy="794935"/>
          </a:xfrm>
          <a:prstGeom prst="ellipse">
            <a:avLst/>
          </a:prstGeom>
          <a:solidFill>
            <a:srgbClr val="4BC9D0"/>
          </a:solidFill>
          <a:ln>
            <a:solidFill>
              <a:srgbClr val="4BC9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1" i="1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3</a:t>
            </a:r>
            <a:endParaRPr kumimoji="1" lang="zh-CN" altLang="en-US" sz="4000" b="1" i="1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4650431" y="3892429"/>
            <a:ext cx="794935" cy="794935"/>
          </a:xfrm>
          <a:prstGeom prst="ellipse">
            <a:avLst/>
          </a:prstGeom>
          <a:solidFill>
            <a:srgbClr val="4BC9D0"/>
          </a:solidFill>
          <a:ln>
            <a:solidFill>
              <a:srgbClr val="4BC9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1" i="1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4</a:t>
            </a:r>
            <a:endParaRPr kumimoji="1" lang="zh-CN" altLang="en-US" sz="4000" b="1" i="1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17" name="矩形 16"/>
          <p:cNvSpPr>
            <a:spLocks noChangeArrowheads="1"/>
          </p:cNvSpPr>
          <p:nvPr/>
        </p:nvSpPr>
        <p:spPr bwMode="auto">
          <a:xfrm>
            <a:off x="6680642" y="1296177"/>
            <a:ext cx="2635631" cy="270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Arial" panose="020B0604020202020204" pitchFamily="34" charset="0"/>
              </a:rPr>
              <a:t>Application requirements</a:t>
            </a: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>
            <a:off x="6328022" y="2409157"/>
            <a:ext cx="2635631" cy="270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Arial" panose="020B0604020202020204" pitchFamily="34" charset="0"/>
              </a:rPr>
              <a:t>Application features</a:t>
            </a:r>
          </a:p>
        </p:txBody>
      </p: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5930554" y="3551299"/>
            <a:ext cx="3033099" cy="270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Arial" panose="020B0604020202020204" pitchFamily="34" charset="0"/>
              </a:rPr>
              <a:t>Technological advancement</a:t>
            </a: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5545200" y="4681208"/>
            <a:ext cx="3100301" cy="270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Arial" panose="020B0604020202020204" pitchFamily="34" charset="0"/>
              </a:rPr>
              <a:t>Application testing</a:t>
            </a: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96ECA63-6790-1090-1EAE-1A83FFE7FCBD}"/>
              </a:ext>
            </a:extLst>
          </p:cNvPr>
          <p:cNvSpPr/>
          <p:nvPr/>
        </p:nvSpPr>
        <p:spPr>
          <a:xfrm>
            <a:off x="4168276" y="5028788"/>
            <a:ext cx="794935" cy="794935"/>
          </a:xfrm>
          <a:prstGeom prst="ellipse">
            <a:avLst/>
          </a:prstGeom>
          <a:solidFill>
            <a:srgbClr val="4BC9D0"/>
          </a:solidFill>
          <a:ln>
            <a:solidFill>
              <a:srgbClr val="4BC9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1" i="1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5</a:t>
            </a:r>
            <a:endParaRPr kumimoji="1" lang="zh-CN" altLang="en-US" sz="4000" b="1" i="1" dirty="0">
              <a:solidFill>
                <a:schemeClr val="bg2">
                  <a:lumMod val="25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CD5AD7A-F880-079C-D159-DB250E0B09A3}"/>
              </a:ext>
            </a:extLst>
          </p:cNvPr>
          <p:cNvSpPr/>
          <p:nvPr/>
        </p:nvSpPr>
        <p:spPr>
          <a:xfrm>
            <a:off x="5685102" y="5316067"/>
            <a:ext cx="3631171" cy="7949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0CB1EFB-B87E-C84B-EAF0-D54C9E4F6174}"/>
              </a:ext>
            </a:extLst>
          </p:cNvPr>
          <p:cNvSpPr txBox="1"/>
          <p:nvPr/>
        </p:nvSpPr>
        <p:spPr>
          <a:xfrm>
            <a:off x="5147733" y="5239536"/>
            <a:ext cx="4282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chemeClr val="bg2">
                    <a:lumMod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  <a:cs typeface="Yuanti SC" charset="-122"/>
              </a:rPr>
              <a:t>Web</a:t>
            </a:r>
            <a:r>
              <a:rPr kumimoji="1" lang="zh-CN" altLang="en-US" sz="2800" b="1" dirty="0">
                <a:solidFill>
                  <a:schemeClr val="bg2">
                    <a:lumMod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  <a:cs typeface="Yuanti SC" charset="-122"/>
              </a:rPr>
              <a:t>性能分析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D2C365A-35D1-315F-9430-FEC5A26CC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7898" y="5770841"/>
            <a:ext cx="3100301" cy="270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Arial" panose="020B0604020202020204" pitchFamily="34" charset="0"/>
              </a:rPr>
              <a:t>Performance analysis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7" grpId="0"/>
      <p:bldP spid="9" grpId="0"/>
      <p:bldP spid="11" grpId="0"/>
      <p:bldP spid="13" grpId="0" animBg="1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1" grpId="0" animBg="1"/>
      <p:bldP spid="23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8"/>
          <p:cNvSpPr txBox="1">
            <a:spLocks noChangeArrowheads="1"/>
          </p:cNvSpPr>
          <p:nvPr/>
        </p:nvSpPr>
        <p:spPr bwMode="auto">
          <a:xfrm>
            <a:off x="1436295" y="965048"/>
            <a:ext cx="966372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9600" b="1" dirty="0">
                <a:solidFill>
                  <a:schemeClr val="tx2">
                    <a:lumMod val="50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  </a:t>
            </a:r>
            <a:r>
              <a:rPr kumimoji="1" lang="en-US" altLang="zh-CN" sz="7200" b="1" dirty="0">
                <a:solidFill>
                  <a:schemeClr val="tx2">
                    <a:lumMod val="50000"/>
                  </a:schemeClr>
                </a:solidFill>
                <a:latin typeface="Rockwell Extra Bold" panose="02060903040505020403" pitchFamily="18" charset="0"/>
                <a:ea typeface="华文圆体 Regular" panose="020F0502040101010101" pitchFamily="34" charset="-122"/>
                <a:cs typeface="Yuanti SC" charset="-122"/>
              </a:rPr>
              <a:t>“Sign it”</a:t>
            </a:r>
            <a:r>
              <a:rPr kumimoji="1" lang="zh-CN" altLang="en-US" sz="7200" b="1" dirty="0">
                <a:solidFill>
                  <a:schemeClr val="tx2">
                    <a:lumMod val="50000"/>
                  </a:schemeClr>
                </a:solidFill>
                <a:latin typeface="华康海报体W12(P)" panose="040B0C00000000000000" pitchFamily="82" charset="-122"/>
                <a:ea typeface="华康海报体W12(P)" panose="040B0C00000000000000" pitchFamily="82" charset="-122"/>
                <a:cs typeface="Yuanti SC" charset="-122"/>
              </a:rPr>
              <a:t>需求分析</a:t>
            </a:r>
            <a:endParaRPr kumimoji="1" lang="zh-CN" altLang="en-US" sz="19900" b="1" dirty="0">
              <a:solidFill>
                <a:schemeClr val="tx2">
                  <a:lumMod val="50000"/>
                </a:schemeClr>
              </a:solidFill>
              <a:latin typeface="华康海报体W12(P)" panose="040B0C00000000000000" pitchFamily="82" charset="-122"/>
              <a:ea typeface="华康海报体W12(P)" panose="040B0C00000000000000" pitchFamily="82" charset="-122"/>
              <a:cs typeface="Yuanti SC" charset="-122"/>
            </a:endParaRPr>
          </a:p>
        </p:txBody>
      </p:sp>
      <p:sp>
        <p:nvSpPr>
          <p:cNvPr id="6" name="Subtitle 2"/>
          <p:cNvSpPr txBox="1"/>
          <p:nvPr/>
        </p:nvSpPr>
        <p:spPr bwMode="auto">
          <a:xfrm>
            <a:off x="3782110" y="3225866"/>
            <a:ext cx="4780865" cy="1048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993" tIns="72497" rIns="144993" bIns="72497">
            <a:spAutoFit/>
          </a:bodyPr>
          <a:lstStyle>
            <a:lvl1pPr defTabSz="108775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1087755" indent="-285750" defTabSz="1087755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2174875" indent="-228600" defTabSz="1087755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3262630" indent="-228600" defTabSz="1087755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4349750" indent="-228600" defTabSz="1087755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806950" indent="-228600" defTabSz="108775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5264150" indent="-228600" defTabSz="108775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5721350" indent="-228600" defTabSz="108775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6178550" indent="-228600" defTabSz="108775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  <a:buFontTx/>
              <a:buNone/>
            </a:pPr>
            <a:r>
              <a:rPr lang="zh-CN" altLang="en-US" sz="1465" dirty="0">
                <a:solidFill>
                  <a:schemeClr val="tx2">
                    <a:lumMod val="50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时尚中黑简体" charset="0"/>
              </a:rPr>
              <a:t>当新冠疫情席卷全球，线上办公形式成为主流。</a:t>
            </a:r>
            <a:endParaRPr lang="en-US" altLang="zh-CN" sz="1465" dirty="0">
              <a:solidFill>
                <a:schemeClr val="tx2">
                  <a:lumMod val="50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  <a:sym typeface="时尚中黑简体" charset="0"/>
            </a:endParaRPr>
          </a:p>
          <a:p>
            <a:pPr algn="ctr" eaLnBrk="1" hangingPunct="1">
              <a:lnSpc>
                <a:spcPct val="120000"/>
              </a:lnSpc>
              <a:buFontTx/>
              <a:buNone/>
            </a:pPr>
            <a:r>
              <a:rPr lang="zh-CN" altLang="en-US" sz="1465" dirty="0">
                <a:solidFill>
                  <a:schemeClr val="tx2">
                    <a:lumMod val="50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时尚中黑简体" charset="0"/>
              </a:rPr>
              <a:t>只靠传统的手机验证方法存在安全隐患，</a:t>
            </a:r>
            <a:endParaRPr lang="en-US" altLang="zh-CN" sz="1465" dirty="0">
              <a:solidFill>
                <a:schemeClr val="tx2">
                  <a:lumMod val="50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  <a:sym typeface="时尚中黑简体" charset="0"/>
            </a:endParaRPr>
          </a:p>
          <a:p>
            <a:pPr algn="ctr" eaLnBrk="1" hangingPunct="1">
              <a:lnSpc>
                <a:spcPct val="120000"/>
              </a:lnSpc>
              <a:buFontTx/>
              <a:buNone/>
            </a:pPr>
            <a:r>
              <a:rPr lang="zh-CN" altLang="en-US" sz="1465" dirty="0">
                <a:solidFill>
                  <a:schemeClr val="tx2">
                    <a:lumMod val="50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  <a:sym typeface="时尚中黑简体" charset="0"/>
              </a:rPr>
              <a:t>为了提供更加安全便捷的线上交流，人脸识别成为首选。</a:t>
            </a:r>
            <a:endParaRPr lang="en-US" altLang="zh-CN" sz="1335" dirty="0">
              <a:solidFill>
                <a:schemeClr val="tx2">
                  <a:lumMod val="50000"/>
                </a:schemeClr>
              </a:solidFill>
              <a:latin typeface="华文圆体 Regular" panose="020F0502040101010101" pitchFamily="34" charset="-122"/>
              <a:ea typeface="华文圆体 Regular" panose="020F0502040101010101" pitchFamily="34" charset="-122"/>
              <a:cs typeface="Yuanti SC" charset="-122"/>
            </a:endParaRPr>
          </a:p>
        </p:txBody>
      </p:sp>
      <p:sp>
        <p:nvSpPr>
          <p:cNvPr id="9" name="矩形 70"/>
          <p:cNvSpPr>
            <a:spLocks noChangeArrowheads="1"/>
          </p:cNvSpPr>
          <p:nvPr/>
        </p:nvSpPr>
        <p:spPr bwMode="auto">
          <a:xfrm>
            <a:off x="3449907" y="2464522"/>
            <a:ext cx="5264984" cy="523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chemeClr val="tx2">
                    <a:lumMod val="50000"/>
                  </a:schemeClr>
                </a:solidFill>
                <a:latin typeface="汉仪中圆简" panose="02010609000101010101" pitchFamily="49" charset="-122"/>
                <a:ea typeface="汉仪中圆简" panose="02010609000101010101" pitchFamily="49" charset="-122"/>
                <a:cs typeface="Yuanti SC" charset="-122"/>
              </a:rPr>
              <a:t>WEB</a:t>
            </a: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汉仪中圆简" panose="02010609000101010101" pitchFamily="49" charset="-122"/>
                <a:ea typeface="汉仪中圆简" panose="02010609000101010101" pitchFamily="49" charset="-122"/>
                <a:cs typeface="Yuanti SC" charset="-122"/>
              </a:rPr>
              <a:t>应用需求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6"/>
          <p:cNvSpPr>
            <a:spLocks noChangeArrowheads="1"/>
          </p:cNvSpPr>
          <p:nvPr/>
        </p:nvSpPr>
        <p:spPr bwMode="auto">
          <a:xfrm>
            <a:off x="302687" y="3459163"/>
            <a:ext cx="984135" cy="966788"/>
          </a:xfrm>
          <a:prstGeom prst="ellipse">
            <a:avLst/>
          </a:prstGeom>
          <a:solidFill>
            <a:srgbClr val="F2F1F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6" name="Oval 7"/>
          <p:cNvSpPr>
            <a:spLocks noChangeArrowheads="1"/>
          </p:cNvSpPr>
          <p:nvPr/>
        </p:nvSpPr>
        <p:spPr bwMode="auto">
          <a:xfrm>
            <a:off x="1754721" y="3459163"/>
            <a:ext cx="984135" cy="966788"/>
          </a:xfrm>
          <a:prstGeom prst="ellipse">
            <a:avLst/>
          </a:prstGeom>
          <a:solidFill>
            <a:srgbClr val="F2F1F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7" name="Oval 12"/>
          <p:cNvSpPr>
            <a:spLocks noChangeArrowheads="1"/>
          </p:cNvSpPr>
          <p:nvPr/>
        </p:nvSpPr>
        <p:spPr bwMode="auto">
          <a:xfrm>
            <a:off x="2355859" y="4460875"/>
            <a:ext cx="985751" cy="966788"/>
          </a:xfrm>
          <a:prstGeom prst="ellipse">
            <a:avLst/>
          </a:prstGeom>
          <a:solidFill>
            <a:srgbClr val="F2F1F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8" name="Oval 14"/>
          <p:cNvSpPr>
            <a:spLocks noChangeArrowheads="1"/>
          </p:cNvSpPr>
          <p:nvPr/>
        </p:nvSpPr>
        <p:spPr bwMode="auto">
          <a:xfrm>
            <a:off x="903826" y="2420942"/>
            <a:ext cx="985751" cy="968375"/>
          </a:xfrm>
          <a:prstGeom prst="ellipse">
            <a:avLst/>
          </a:prstGeom>
          <a:solidFill>
            <a:srgbClr val="F2F1F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grpSp>
        <p:nvGrpSpPr>
          <p:cNvPr id="9" name="Group 340"/>
          <p:cNvGrpSpPr/>
          <p:nvPr/>
        </p:nvGrpSpPr>
        <p:grpSpPr>
          <a:xfrm>
            <a:off x="6481237" y="2420942"/>
            <a:ext cx="990599" cy="968375"/>
            <a:chOff x="4860926" y="2420938"/>
            <a:chExt cx="973138" cy="968375"/>
          </a:xfrm>
        </p:grpSpPr>
        <p:sp>
          <p:nvSpPr>
            <p:cNvPr id="10" name="Oval 26"/>
            <p:cNvSpPr>
              <a:spLocks noChangeArrowheads="1"/>
            </p:cNvSpPr>
            <p:nvPr/>
          </p:nvSpPr>
          <p:spPr bwMode="auto">
            <a:xfrm>
              <a:off x="4860926" y="2420938"/>
              <a:ext cx="973138" cy="968375"/>
            </a:xfrm>
            <a:prstGeom prst="ellipse">
              <a:avLst/>
            </a:prstGeom>
            <a:noFill/>
            <a:ln w="15" cap="flat">
              <a:solidFill>
                <a:srgbClr val="D6E4F3"/>
              </a:solidFill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1" name="Rectangle 64"/>
            <p:cNvSpPr>
              <a:spLocks noChangeArrowheads="1"/>
            </p:cNvSpPr>
            <p:nvPr/>
          </p:nvSpPr>
          <p:spPr bwMode="auto">
            <a:xfrm>
              <a:off x="5302251" y="2919413"/>
              <a:ext cx="98425" cy="104775"/>
            </a:xfrm>
            <a:prstGeom prst="rect">
              <a:avLst/>
            </a:prstGeom>
            <a:solidFill>
              <a:srgbClr val="EDB21E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2" name="Freeform 65"/>
            <p:cNvSpPr/>
            <p:nvPr/>
          </p:nvSpPr>
          <p:spPr bwMode="auto">
            <a:xfrm>
              <a:off x="5348288" y="2982913"/>
              <a:ext cx="214313" cy="18573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29" y="5"/>
                </a:cxn>
                <a:cxn ang="0">
                  <a:pos x="37" y="32"/>
                </a:cxn>
                <a:cxn ang="0">
                  <a:pos x="0" y="32"/>
                </a:cxn>
                <a:cxn ang="0">
                  <a:pos x="0" y="1"/>
                </a:cxn>
                <a:cxn ang="0">
                  <a:pos x="11" y="0"/>
                </a:cxn>
              </a:cxnLst>
              <a:rect l="0" t="0" r="r" b="b"/>
              <a:pathLst>
                <a:path w="37" h="32">
                  <a:moveTo>
                    <a:pt x="11" y="0"/>
                  </a:moveTo>
                  <a:cubicBezTo>
                    <a:pt x="11" y="0"/>
                    <a:pt x="27" y="2"/>
                    <a:pt x="29" y="5"/>
                  </a:cubicBezTo>
                  <a:cubicBezTo>
                    <a:pt x="31" y="7"/>
                    <a:pt x="36" y="28"/>
                    <a:pt x="37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2DBDB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3" name="Freeform 66"/>
            <p:cNvSpPr/>
            <p:nvPr/>
          </p:nvSpPr>
          <p:spPr bwMode="auto">
            <a:xfrm>
              <a:off x="5348288" y="2613025"/>
              <a:ext cx="120650" cy="3238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" y="26"/>
                </a:cxn>
                <a:cxn ang="0">
                  <a:pos x="15" y="49"/>
                </a:cxn>
                <a:cxn ang="0">
                  <a:pos x="0" y="56"/>
                </a:cxn>
                <a:cxn ang="0">
                  <a:pos x="0" y="0"/>
                </a:cxn>
              </a:cxnLst>
              <a:rect l="0" t="0" r="r" b="b"/>
              <a:pathLst>
                <a:path w="21" h="56">
                  <a:moveTo>
                    <a:pt x="0" y="0"/>
                  </a:moveTo>
                  <a:cubicBezTo>
                    <a:pt x="8" y="0"/>
                    <a:pt x="21" y="4"/>
                    <a:pt x="21" y="26"/>
                  </a:cubicBezTo>
                  <a:cubicBezTo>
                    <a:pt x="21" y="39"/>
                    <a:pt x="17" y="47"/>
                    <a:pt x="15" y="49"/>
                  </a:cubicBezTo>
                  <a:cubicBezTo>
                    <a:pt x="14" y="52"/>
                    <a:pt x="4" y="56"/>
                    <a:pt x="0" y="5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4" name="Freeform 67"/>
            <p:cNvSpPr/>
            <p:nvPr/>
          </p:nvSpPr>
          <p:spPr bwMode="auto">
            <a:xfrm>
              <a:off x="5440363" y="2751138"/>
              <a:ext cx="58738" cy="76200"/>
            </a:xfrm>
            <a:custGeom>
              <a:avLst/>
              <a:gdLst/>
              <a:ahLst/>
              <a:cxnLst>
                <a:cxn ang="0">
                  <a:pos x="9" y="7"/>
                </a:cxn>
                <a:cxn ang="0">
                  <a:pos x="6" y="0"/>
                </a:cxn>
                <a:cxn ang="0">
                  <a:pos x="1" y="6"/>
                </a:cxn>
                <a:cxn ang="0">
                  <a:pos x="4" y="13"/>
                </a:cxn>
                <a:cxn ang="0">
                  <a:pos x="9" y="7"/>
                </a:cxn>
              </a:cxnLst>
              <a:rect l="0" t="0" r="r" b="b"/>
              <a:pathLst>
                <a:path w="10" h="13">
                  <a:moveTo>
                    <a:pt x="9" y="7"/>
                  </a:moveTo>
                  <a:cubicBezTo>
                    <a:pt x="10" y="4"/>
                    <a:pt x="8" y="1"/>
                    <a:pt x="6" y="0"/>
                  </a:cubicBezTo>
                  <a:cubicBezTo>
                    <a:pt x="3" y="0"/>
                    <a:pt x="1" y="3"/>
                    <a:pt x="1" y="6"/>
                  </a:cubicBezTo>
                  <a:cubicBezTo>
                    <a:pt x="0" y="10"/>
                    <a:pt x="2" y="13"/>
                    <a:pt x="4" y="13"/>
                  </a:cubicBezTo>
                  <a:cubicBezTo>
                    <a:pt x="7" y="13"/>
                    <a:pt x="9" y="11"/>
                    <a:pt x="9" y="7"/>
                  </a:cubicBezTo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5" name="Freeform 68"/>
            <p:cNvSpPr/>
            <p:nvPr/>
          </p:nvSpPr>
          <p:spPr bwMode="auto">
            <a:xfrm>
              <a:off x="5226051" y="2613025"/>
              <a:ext cx="122238" cy="323850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0" y="26"/>
                </a:cxn>
                <a:cxn ang="0">
                  <a:pos x="6" y="49"/>
                </a:cxn>
                <a:cxn ang="0">
                  <a:pos x="21" y="56"/>
                </a:cxn>
                <a:cxn ang="0">
                  <a:pos x="21" y="0"/>
                </a:cxn>
              </a:cxnLst>
              <a:rect l="0" t="0" r="r" b="b"/>
              <a:pathLst>
                <a:path w="21" h="56">
                  <a:moveTo>
                    <a:pt x="21" y="0"/>
                  </a:moveTo>
                  <a:cubicBezTo>
                    <a:pt x="13" y="0"/>
                    <a:pt x="0" y="4"/>
                    <a:pt x="0" y="26"/>
                  </a:cubicBezTo>
                  <a:cubicBezTo>
                    <a:pt x="0" y="39"/>
                    <a:pt x="4" y="47"/>
                    <a:pt x="6" y="49"/>
                  </a:cubicBezTo>
                  <a:cubicBezTo>
                    <a:pt x="7" y="52"/>
                    <a:pt x="17" y="56"/>
                    <a:pt x="21" y="56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6" name="Freeform 69"/>
            <p:cNvSpPr/>
            <p:nvPr/>
          </p:nvSpPr>
          <p:spPr bwMode="auto">
            <a:xfrm>
              <a:off x="5197476" y="2751138"/>
              <a:ext cx="57150" cy="76200"/>
            </a:xfrm>
            <a:custGeom>
              <a:avLst/>
              <a:gdLst/>
              <a:ahLst/>
              <a:cxnLst>
                <a:cxn ang="0">
                  <a:pos x="1" y="7"/>
                </a:cxn>
                <a:cxn ang="0">
                  <a:pos x="4" y="0"/>
                </a:cxn>
                <a:cxn ang="0">
                  <a:pos x="9" y="6"/>
                </a:cxn>
                <a:cxn ang="0">
                  <a:pos x="6" y="13"/>
                </a:cxn>
                <a:cxn ang="0">
                  <a:pos x="1" y="7"/>
                </a:cxn>
              </a:cxnLst>
              <a:rect l="0" t="0" r="r" b="b"/>
              <a:pathLst>
                <a:path w="10" h="13">
                  <a:moveTo>
                    <a:pt x="1" y="7"/>
                  </a:moveTo>
                  <a:cubicBezTo>
                    <a:pt x="0" y="4"/>
                    <a:pt x="2" y="1"/>
                    <a:pt x="4" y="0"/>
                  </a:cubicBezTo>
                  <a:cubicBezTo>
                    <a:pt x="7" y="0"/>
                    <a:pt x="9" y="3"/>
                    <a:pt x="9" y="6"/>
                  </a:cubicBezTo>
                  <a:cubicBezTo>
                    <a:pt x="10" y="10"/>
                    <a:pt x="8" y="13"/>
                    <a:pt x="6" y="13"/>
                  </a:cubicBezTo>
                  <a:cubicBezTo>
                    <a:pt x="3" y="13"/>
                    <a:pt x="1" y="11"/>
                    <a:pt x="1" y="7"/>
                  </a:cubicBezTo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7" name="Freeform 70"/>
            <p:cNvSpPr/>
            <p:nvPr/>
          </p:nvSpPr>
          <p:spPr bwMode="auto">
            <a:xfrm>
              <a:off x="5138738" y="2982913"/>
              <a:ext cx="209550" cy="185738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7" y="5"/>
                </a:cxn>
                <a:cxn ang="0">
                  <a:pos x="0" y="32"/>
                </a:cxn>
                <a:cxn ang="0">
                  <a:pos x="36" y="32"/>
                </a:cxn>
                <a:cxn ang="0">
                  <a:pos x="36" y="1"/>
                </a:cxn>
                <a:cxn ang="0">
                  <a:pos x="25" y="0"/>
                </a:cxn>
              </a:cxnLst>
              <a:rect l="0" t="0" r="r" b="b"/>
              <a:pathLst>
                <a:path w="36" h="32">
                  <a:moveTo>
                    <a:pt x="25" y="0"/>
                  </a:moveTo>
                  <a:cubicBezTo>
                    <a:pt x="25" y="0"/>
                    <a:pt x="9" y="2"/>
                    <a:pt x="7" y="5"/>
                  </a:cubicBezTo>
                  <a:cubicBezTo>
                    <a:pt x="5" y="7"/>
                    <a:pt x="1" y="28"/>
                    <a:pt x="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1"/>
                    <a:pt x="36" y="1"/>
                    <a:pt x="36" y="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00AFA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8" name="Freeform 71"/>
            <p:cNvSpPr/>
            <p:nvPr/>
          </p:nvSpPr>
          <p:spPr bwMode="auto">
            <a:xfrm>
              <a:off x="5284788" y="2967038"/>
              <a:ext cx="63500" cy="68263"/>
            </a:xfrm>
            <a:custGeom>
              <a:avLst/>
              <a:gdLst/>
              <a:ahLst/>
              <a:cxnLst>
                <a:cxn ang="0">
                  <a:pos x="40" y="14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18" y="43"/>
                </a:cxn>
                <a:cxn ang="0">
                  <a:pos x="40" y="14"/>
                </a:cxn>
              </a:cxnLst>
              <a:rect l="0" t="0" r="r" b="b"/>
              <a:pathLst>
                <a:path w="40" h="43">
                  <a:moveTo>
                    <a:pt x="40" y="14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18" y="43"/>
                  </a:lnTo>
                  <a:lnTo>
                    <a:pt x="40" y="14"/>
                  </a:lnTo>
                  <a:close/>
                </a:path>
              </a:pathLst>
            </a:custGeom>
            <a:solidFill>
              <a:srgbClr val="2DBDB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9" name="Freeform 72"/>
            <p:cNvSpPr/>
            <p:nvPr/>
          </p:nvSpPr>
          <p:spPr bwMode="auto">
            <a:xfrm>
              <a:off x="5348288" y="2967038"/>
              <a:ext cx="63500" cy="68263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33" y="0"/>
                </a:cxn>
                <a:cxn ang="0">
                  <a:pos x="40" y="7"/>
                </a:cxn>
                <a:cxn ang="0">
                  <a:pos x="25" y="43"/>
                </a:cxn>
                <a:cxn ang="0">
                  <a:pos x="0" y="14"/>
                </a:cxn>
              </a:cxnLst>
              <a:rect l="0" t="0" r="r" b="b"/>
              <a:pathLst>
                <a:path w="40" h="43">
                  <a:moveTo>
                    <a:pt x="0" y="14"/>
                  </a:moveTo>
                  <a:lnTo>
                    <a:pt x="33" y="0"/>
                  </a:lnTo>
                  <a:lnTo>
                    <a:pt x="40" y="7"/>
                  </a:lnTo>
                  <a:lnTo>
                    <a:pt x="25" y="4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00AFA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0" name="Freeform 73"/>
            <p:cNvSpPr/>
            <p:nvPr/>
          </p:nvSpPr>
          <p:spPr bwMode="auto">
            <a:xfrm>
              <a:off x="5180013" y="2571750"/>
              <a:ext cx="336550" cy="227013"/>
            </a:xfrm>
            <a:custGeom>
              <a:avLst/>
              <a:gdLst/>
              <a:ahLst/>
              <a:cxnLst>
                <a:cxn ang="0">
                  <a:pos x="51" y="32"/>
                </a:cxn>
                <a:cxn ang="0">
                  <a:pos x="29" y="0"/>
                </a:cxn>
                <a:cxn ang="0">
                  <a:pos x="7" y="31"/>
                </a:cxn>
                <a:cxn ang="0">
                  <a:pos x="11" y="39"/>
                </a:cxn>
                <a:cxn ang="0">
                  <a:pos x="12" y="39"/>
                </a:cxn>
                <a:cxn ang="0">
                  <a:pos x="14" y="26"/>
                </a:cxn>
                <a:cxn ang="0">
                  <a:pos x="41" y="18"/>
                </a:cxn>
                <a:cxn ang="0">
                  <a:pos x="45" y="28"/>
                </a:cxn>
                <a:cxn ang="0">
                  <a:pos x="44" y="29"/>
                </a:cxn>
                <a:cxn ang="0">
                  <a:pos x="45" y="39"/>
                </a:cxn>
                <a:cxn ang="0">
                  <a:pos x="47" y="39"/>
                </a:cxn>
                <a:cxn ang="0">
                  <a:pos x="51" y="32"/>
                </a:cxn>
              </a:cxnLst>
              <a:rect l="0" t="0" r="r" b="b"/>
              <a:pathLst>
                <a:path w="58" h="39">
                  <a:moveTo>
                    <a:pt x="51" y="32"/>
                  </a:moveTo>
                  <a:cubicBezTo>
                    <a:pt x="51" y="32"/>
                    <a:pt x="58" y="0"/>
                    <a:pt x="29" y="0"/>
                  </a:cubicBezTo>
                  <a:cubicBezTo>
                    <a:pt x="0" y="0"/>
                    <a:pt x="7" y="31"/>
                    <a:pt x="7" y="31"/>
                  </a:cubicBezTo>
                  <a:cubicBezTo>
                    <a:pt x="7" y="31"/>
                    <a:pt x="11" y="2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3" y="32"/>
                    <a:pt x="14" y="26"/>
                  </a:cubicBezTo>
                  <a:cubicBezTo>
                    <a:pt x="24" y="26"/>
                    <a:pt x="33" y="25"/>
                    <a:pt x="41" y="18"/>
                  </a:cubicBezTo>
                  <a:cubicBezTo>
                    <a:pt x="45" y="18"/>
                    <a:pt x="45" y="24"/>
                    <a:pt x="45" y="28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5" y="32"/>
                    <a:pt x="45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9"/>
                    <a:pt x="47" y="28"/>
                    <a:pt x="51" y="32"/>
                  </a:cubicBezTo>
                </a:path>
              </a:pathLst>
            </a:custGeom>
            <a:solidFill>
              <a:srgbClr val="F2A16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1" name="Freeform 74"/>
            <p:cNvSpPr/>
            <p:nvPr/>
          </p:nvSpPr>
          <p:spPr bwMode="auto">
            <a:xfrm>
              <a:off x="5307013" y="2873375"/>
              <a:ext cx="80963" cy="17463"/>
            </a:xfrm>
            <a:custGeom>
              <a:avLst/>
              <a:gdLst/>
              <a:ahLst/>
              <a:cxnLst>
                <a:cxn ang="0">
                  <a:pos x="7" y="3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7" y="3"/>
                </a:cxn>
              </a:cxnLst>
              <a:rect l="0" t="0" r="r" b="b"/>
              <a:pathLst>
                <a:path w="14" h="3">
                  <a:moveTo>
                    <a:pt x="7" y="3"/>
                  </a:moveTo>
                  <a:cubicBezTo>
                    <a:pt x="11" y="3"/>
                    <a:pt x="14" y="2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3"/>
                    <a:pt x="7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22" name="Group 347"/>
          <p:cNvGrpSpPr/>
          <p:nvPr/>
        </p:nvGrpSpPr>
        <p:grpSpPr>
          <a:xfrm>
            <a:off x="8606369" y="3452813"/>
            <a:ext cx="990599" cy="973139"/>
            <a:chOff x="6454776" y="3452813"/>
            <a:chExt cx="973138" cy="973138"/>
          </a:xfrm>
        </p:grpSpPr>
        <p:sp>
          <p:nvSpPr>
            <p:cNvPr id="23" name="Oval 4"/>
            <p:cNvSpPr>
              <a:spLocks noChangeArrowheads="1"/>
            </p:cNvSpPr>
            <p:nvPr/>
          </p:nvSpPr>
          <p:spPr bwMode="auto">
            <a:xfrm>
              <a:off x="6454776" y="3452813"/>
              <a:ext cx="973138" cy="973138"/>
            </a:xfrm>
            <a:prstGeom prst="ellipse">
              <a:avLst/>
            </a:prstGeom>
            <a:solidFill>
              <a:schemeClr val="bg2"/>
            </a:solidFill>
            <a:ln w="76200" cap="flat">
              <a:solidFill>
                <a:srgbClr val="4BC9D0"/>
              </a:solidFill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/>
            </a:p>
          </p:txBody>
        </p:sp>
        <p:sp>
          <p:nvSpPr>
            <p:cNvPr id="24" name="Rectangle 75"/>
            <p:cNvSpPr>
              <a:spLocks noChangeArrowheads="1"/>
            </p:cNvSpPr>
            <p:nvPr/>
          </p:nvSpPr>
          <p:spPr bwMode="auto">
            <a:xfrm>
              <a:off x="6894513" y="3951288"/>
              <a:ext cx="98425" cy="109538"/>
            </a:xfrm>
            <a:prstGeom prst="rect">
              <a:avLst/>
            </a:prstGeom>
            <a:solidFill>
              <a:srgbClr val="EDB21E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" name="Freeform 76"/>
            <p:cNvSpPr/>
            <p:nvPr/>
          </p:nvSpPr>
          <p:spPr bwMode="auto">
            <a:xfrm>
              <a:off x="6940551" y="4014788"/>
              <a:ext cx="214313" cy="190500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29" y="5"/>
                </a:cxn>
                <a:cxn ang="0">
                  <a:pos x="37" y="33"/>
                </a:cxn>
                <a:cxn ang="0">
                  <a:pos x="0" y="33"/>
                </a:cxn>
                <a:cxn ang="0">
                  <a:pos x="0" y="1"/>
                </a:cxn>
                <a:cxn ang="0">
                  <a:pos x="11" y="0"/>
                </a:cxn>
              </a:cxnLst>
              <a:rect l="0" t="0" r="r" b="b"/>
              <a:pathLst>
                <a:path w="37" h="33">
                  <a:moveTo>
                    <a:pt x="11" y="0"/>
                  </a:moveTo>
                  <a:cubicBezTo>
                    <a:pt x="11" y="0"/>
                    <a:pt x="27" y="3"/>
                    <a:pt x="29" y="5"/>
                  </a:cubicBezTo>
                  <a:cubicBezTo>
                    <a:pt x="31" y="7"/>
                    <a:pt x="36" y="28"/>
                    <a:pt x="37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2DBDB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" name="Freeform 77"/>
            <p:cNvSpPr/>
            <p:nvPr/>
          </p:nvSpPr>
          <p:spPr bwMode="auto">
            <a:xfrm>
              <a:off x="6940551" y="3643313"/>
              <a:ext cx="122238" cy="3302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" y="27"/>
                </a:cxn>
                <a:cxn ang="0">
                  <a:pos x="15" y="50"/>
                </a:cxn>
                <a:cxn ang="0">
                  <a:pos x="0" y="57"/>
                </a:cxn>
                <a:cxn ang="0">
                  <a:pos x="0" y="0"/>
                </a:cxn>
              </a:cxnLst>
              <a:rect l="0" t="0" r="r" b="b"/>
              <a:pathLst>
                <a:path w="21" h="57">
                  <a:moveTo>
                    <a:pt x="0" y="0"/>
                  </a:moveTo>
                  <a:cubicBezTo>
                    <a:pt x="8" y="0"/>
                    <a:pt x="21" y="5"/>
                    <a:pt x="21" y="27"/>
                  </a:cubicBezTo>
                  <a:cubicBezTo>
                    <a:pt x="21" y="39"/>
                    <a:pt x="17" y="48"/>
                    <a:pt x="15" y="50"/>
                  </a:cubicBezTo>
                  <a:cubicBezTo>
                    <a:pt x="14" y="52"/>
                    <a:pt x="4" y="57"/>
                    <a:pt x="0" y="5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7" name="Freeform 78"/>
            <p:cNvSpPr/>
            <p:nvPr/>
          </p:nvSpPr>
          <p:spPr bwMode="auto">
            <a:xfrm>
              <a:off x="7034213" y="3789363"/>
              <a:ext cx="57150" cy="74613"/>
            </a:xfrm>
            <a:custGeom>
              <a:avLst/>
              <a:gdLst/>
              <a:ahLst/>
              <a:cxnLst>
                <a:cxn ang="0">
                  <a:pos x="9" y="7"/>
                </a:cxn>
                <a:cxn ang="0">
                  <a:pos x="6" y="0"/>
                </a:cxn>
                <a:cxn ang="0">
                  <a:pos x="1" y="6"/>
                </a:cxn>
                <a:cxn ang="0">
                  <a:pos x="4" y="13"/>
                </a:cxn>
                <a:cxn ang="0">
                  <a:pos x="9" y="7"/>
                </a:cxn>
              </a:cxnLst>
              <a:rect l="0" t="0" r="r" b="b"/>
              <a:pathLst>
                <a:path w="10" h="13">
                  <a:moveTo>
                    <a:pt x="9" y="7"/>
                  </a:moveTo>
                  <a:cubicBezTo>
                    <a:pt x="10" y="3"/>
                    <a:pt x="8" y="0"/>
                    <a:pt x="6" y="0"/>
                  </a:cubicBezTo>
                  <a:cubicBezTo>
                    <a:pt x="3" y="0"/>
                    <a:pt x="1" y="2"/>
                    <a:pt x="1" y="6"/>
                  </a:cubicBezTo>
                  <a:cubicBezTo>
                    <a:pt x="0" y="9"/>
                    <a:pt x="2" y="12"/>
                    <a:pt x="4" y="13"/>
                  </a:cubicBezTo>
                  <a:cubicBezTo>
                    <a:pt x="7" y="13"/>
                    <a:pt x="9" y="10"/>
                    <a:pt x="9" y="7"/>
                  </a:cubicBezTo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8" name="Freeform 79"/>
            <p:cNvSpPr/>
            <p:nvPr/>
          </p:nvSpPr>
          <p:spPr bwMode="auto">
            <a:xfrm>
              <a:off x="6819901" y="3643313"/>
              <a:ext cx="120650" cy="330200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0" y="27"/>
                </a:cxn>
                <a:cxn ang="0">
                  <a:pos x="6" y="50"/>
                </a:cxn>
                <a:cxn ang="0">
                  <a:pos x="21" y="57"/>
                </a:cxn>
                <a:cxn ang="0">
                  <a:pos x="21" y="0"/>
                </a:cxn>
              </a:cxnLst>
              <a:rect l="0" t="0" r="r" b="b"/>
              <a:pathLst>
                <a:path w="21" h="57">
                  <a:moveTo>
                    <a:pt x="21" y="0"/>
                  </a:moveTo>
                  <a:cubicBezTo>
                    <a:pt x="13" y="0"/>
                    <a:pt x="0" y="5"/>
                    <a:pt x="0" y="27"/>
                  </a:cubicBezTo>
                  <a:cubicBezTo>
                    <a:pt x="0" y="39"/>
                    <a:pt x="4" y="48"/>
                    <a:pt x="6" y="50"/>
                  </a:cubicBezTo>
                  <a:cubicBezTo>
                    <a:pt x="7" y="52"/>
                    <a:pt x="17" y="57"/>
                    <a:pt x="21" y="57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" name="Freeform 80"/>
            <p:cNvSpPr/>
            <p:nvPr/>
          </p:nvSpPr>
          <p:spPr bwMode="auto">
            <a:xfrm>
              <a:off x="6789738" y="3789363"/>
              <a:ext cx="58738" cy="74613"/>
            </a:xfrm>
            <a:custGeom>
              <a:avLst/>
              <a:gdLst/>
              <a:ahLst/>
              <a:cxnLst>
                <a:cxn ang="0">
                  <a:pos x="1" y="7"/>
                </a:cxn>
                <a:cxn ang="0">
                  <a:pos x="4" y="0"/>
                </a:cxn>
                <a:cxn ang="0">
                  <a:pos x="9" y="6"/>
                </a:cxn>
                <a:cxn ang="0">
                  <a:pos x="6" y="13"/>
                </a:cxn>
                <a:cxn ang="0">
                  <a:pos x="1" y="7"/>
                </a:cxn>
              </a:cxnLst>
              <a:rect l="0" t="0" r="r" b="b"/>
              <a:pathLst>
                <a:path w="10" h="13">
                  <a:moveTo>
                    <a:pt x="1" y="7"/>
                  </a:moveTo>
                  <a:cubicBezTo>
                    <a:pt x="0" y="3"/>
                    <a:pt x="2" y="0"/>
                    <a:pt x="4" y="0"/>
                  </a:cubicBezTo>
                  <a:cubicBezTo>
                    <a:pt x="7" y="0"/>
                    <a:pt x="9" y="2"/>
                    <a:pt x="9" y="6"/>
                  </a:cubicBezTo>
                  <a:cubicBezTo>
                    <a:pt x="10" y="9"/>
                    <a:pt x="8" y="12"/>
                    <a:pt x="6" y="13"/>
                  </a:cubicBezTo>
                  <a:cubicBezTo>
                    <a:pt x="3" y="13"/>
                    <a:pt x="1" y="10"/>
                    <a:pt x="1" y="7"/>
                  </a:cubicBezTo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" name="Freeform 81"/>
            <p:cNvSpPr/>
            <p:nvPr/>
          </p:nvSpPr>
          <p:spPr bwMode="auto">
            <a:xfrm>
              <a:off x="6732588" y="4014788"/>
              <a:ext cx="207963" cy="19050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7" y="5"/>
                </a:cxn>
                <a:cxn ang="0">
                  <a:pos x="0" y="33"/>
                </a:cxn>
                <a:cxn ang="0">
                  <a:pos x="36" y="33"/>
                </a:cxn>
                <a:cxn ang="0">
                  <a:pos x="36" y="1"/>
                </a:cxn>
                <a:cxn ang="0">
                  <a:pos x="26" y="0"/>
                </a:cxn>
              </a:cxnLst>
              <a:rect l="0" t="0" r="r" b="b"/>
              <a:pathLst>
                <a:path w="36" h="33">
                  <a:moveTo>
                    <a:pt x="26" y="0"/>
                  </a:moveTo>
                  <a:cubicBezTo>
                    <a:pt x="26" y="0"/>
                    <a:pt x="9" y="3"/>
                    <a:pt x="7" y="5"/>
                  </a:cubicBezTo>
                  <a:cubicBezTo>
                    <a:pt x="5" y="7"/>
                    <a:pt x="1" y="28"/>
                    <a:pt x="0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1"/>
                    <a:pt x="36" y="1"/>
                    <a:pt x="36" y="1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0AFA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1" name="Freeform 82"/>
            <p:cNvSpPr/>
            <p:nvPr/>
          </p:nvSpPr>
          <p:spPr bwMode="auto">
            <a:xfrm>
              <a:off x="6877051" y="4003675"/>
              <a:ext cx="63500" cy="63500"/>
            </a:xfrm>
            <a:custGeom>
              <a:avLst/>
              <a:gdLst/>
              <a:ahLst/>
              <a:cxnLst>
                <a:cxn ang="0">
                  <a:pos x="40" y="11"/>
                </a:cxn>
                <a:cxn ang="0">
                  <a:pos x="8" y="0"/>
                </a:cxn>
                <a:cxn ang="0">
                  <a:pos x="0" y="7"/>
                </a:cxn>
                <a:cxn ang="0">
                  <a:pos x="18" y="40"/>
                </a:cxn>
                <a:cxn ang="0">
                  <a:pos x="40" y="11"/>
                </a:cxn>
              </a:cxnLst>
              <a:rect l="0" t="0" r="r" b="b"/>
              <a:pathLst>
                <a:path w="40" h="40">
                  <a:moveTo>
                    <a:pt x="40" y="11"/>
                  </a:moveTo>
                  <a:lnTo>
                    <a:pt x="8" y="0"/>
                  </a:lnTo>
                  <a:lnTo>
                    <a:pt x="0" y="7"/>
                  </a:lnTo>
                  <a:lnTo>
                    <a:pt x="18" y="40"/>
                  </a:lnTo>
                  <a:lnTo>
                    <a:pt x="40" y="11"/>
                  </a:lnTo>
                  <a:close/>
                </a:path>
              </a:pathLst>
            </a:custGeom>
            <a:solidFill>
              <a:srgbClr val="2DBDB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2" name="Freeform 83"/>
            <p:cNvSpPr/>
            <p:nvPr/>
          </p:nvSpPr>
          <p:spPr bwMode="auto">
            <a:xfrm>
              <a:off x="6940551" y="4003675"/>
              <a:ext cx="65088" cy="63500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33" y="0"/>
                </a:cxn>
                <a:cxn ang="0">
                  <a:pos x="41" y="7"/>
                </a:cxn>
                <a:cxn ang="0">
                  <a:pos x="26" y="40"/>
                </a:cxn>
                <a:cxn ang="0">
                  <a:pos x="0" y="11"/>
                </a:cxn>
              </a:cxnLst>
              <a:rect l="0" t="0" r="r" b="b"/>
              <a:pathLst>
                <a:path w="41" h="40">
                  <a:moveTo>
                    <a:pt x="0" y="11"/>
                  </a:moveTo>
                  <a:lnTo>
                    <a:pt x="33" y="0"/>
                  </a:lnTo>
                  <a:lnTo>
                    <a:pt x="41" y="7"/>
                  </a:lnTo>
                  <a:lnTo>
                    <a:pt x="26" y="4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00AFA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3" name="Freeform 84"/>
            <p:cNvSpPr/>
            <p:nvPr/>
          </p:nvSpPr>
          <p:spPr bwMode="auto">
            <a:xfrm>
              <a:off x="6773863" y="3609975"/>
              <a:ext cx="334963" cy="219075"/>
            </a:xfrm>
            <a:custGeom>
              <a:avLst/>
              <a:gdLst/>
              <a:ahLst/>
              <a:cxnLst>
                <a:cxn ang="0">
                  <a:pos x="51" y="31"/>
                </a:cxn>
                <a:cxn ang="0">
                  <a:pos x="29" y="0"/>
                </a:cxn>
                <a:cxn ang="0">
                  <a:pos x="7" y="31"/>
                </a:cxn>
                <a:cxn ang="0">
                  <a:pos x="11" y="38"/>
                </a:cxn>
                <a:cxn ang="0">
                  <a:pos x="12" y="38"/>
                </a:cxn>
                <a:cxn ang="0">
                  <a:pos x="14" y="26"/>
                </a:cxn>
                <a:cxn ang="0">
                  <a:pos x="41" y="18"/>
                </a:cxn>
                <a:cxn ang="0">
                  <a:pos x="45" y="27"/>
                </a:cxn>
                <a:cxn ang="0">
                  <a:pos x="44" y="28"/>
                </a:cxn>
                <a:cxn ang="0">
                  <a:pos x="46" y="38"/>
                </a:cxn>
                <a:cxn ang="0">
                  <a:pos x="47" y="38"/>
                </a:cxn>
                <a:cxn ang="0">
                  <a:pos x="51" y="31"/>
                </a:cxn>
              </a:cxnLst>
              <a:rect l="0" t="0" r="r" b="b"/>
              <a:pathLst>
                <a:path w="58" h="38">
                  <a:moveTo>
                    <a:pt x="51" y="31"/>
                  </a:moveTo>
                  <a:cubicBezTo>
                    <a:pt x="51" y="31"/>
                    <a:pt x="58" y="0"/>
                    <a:pt x="29" y="0"/>
                  </a:cubicBezTo>
                  <a:cubicBezTo>
                    <a:pt x="0" y="0"/>
                    <a:pt x="7" y="31"/>
                    <a:pt x="7" y="31"/>
                  </a:cubicBezTo>
                  <a:cubicBezTo>
                    <a:pt x="7" y="31"/>
                    <a:pt x="11" y="28"/>
                    <a:pt x="11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3" y="32"/>
                    <a:pt x="14" y="26"/>
                  </a:cubicBezTo>
                  <a:cubicBezTo>
                    <a:pt x="24" y="26"/>
                    <a:pt x="33" y="24"/>
                    <a:pt x="41" y="18"/>
                  </a:cubicBezTo>
                  <a:cubicBezTo>
                    <a:pt x="45" y="18"/>
                    <a:pt x="45" y="23"/>
                    <a:pt x="45" y="27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4" y="28"/>
                    <a:pt x="45" y="32"/>
                    <a:pt x="46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7" y="38"/>
                    <a:pt x="47" y="27"/>
                    <a:pt x="51" y="31"/>
                  </a:cubicBezTo>
                </a:path>
              </a:pathLst>
            </a:custGeom>
            <a:solidFill>
              <a:srgbClr val="F2A16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4" name="Freeform 85"/>
            <p:cNvSpPr/>
            <p:nvPr/>
          </p:nvSpPr>
          <p:spPr bwMode="auto">
            <a:xfrm>
              <a:off x="6900863" y="3905250"/>
              <a:ext cx="80963" cy="17463"/>
            </a:xfrm>
            <a:custGeom>
              <a:avLst/>
              <a:gdLst/>
              <a:ahLst/>
              <a:cxnLst>
                <a:cxn ang="0">
                  <a:pos x="7" y="3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7" y="3"/>
                </a:cxn>
              </a:cxnLst>
              <a:rect l="0" t="0" r="r" b="b"/>
              <a:pathLst>
                <a:path w="14" h="3">
                  <a:moveTo>
                    <a:pt x="7" y="3"/>
                  </a:moveTo>
                  <a:cubicBezTo>
                    <a:pt x="11" y="3"/>
                    <a:pt x="14" y="2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3"/>
                    <a:pt x="7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5" name="Group 345"/>
          <p:cNvGrpSpPr/>
          <p:nvPr/>
        </p:nvGrpSpPr>
        <p:grpSpPr>
          <a:xfrm>
            <a:off x="10591805" y="4454525"/>
            <a:ext cx="990599" cy="973139"/>
            <a:chOff x="7943851" y="4454525"/>
            <a:chExt cx="973138" cy="973138"/>
          </a:xfrm>
        </p:grpSpPr>
        <p:sp>
          <p:nvSpPr>
            <p:cNvPr id="36" name="Oval 22"/>
            <p:cNvSpPr>
              <a:spLocks noChangeArrowheads="1"/>
            </p:cNvSpPr>
            <p:nvPr/>
          </p:nvSpPr>
          <p:spPr bwMode="auto">
            <a:xfrm>
              <a:off x="7943851" y="4454525"/>
              <a:ext cx="973138" cy="973138"/>
            </a:xfrm>
            <a:prstGeom prst="ellipse">
              <a:avLst/>
            </a:prstGeom>
            <a:noFill/>
            <a:ln w="15" cap="flat">
              <a:solidFill>
                <a:srgbClr val="D6E4F3"/>
              </a:solidFill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7" name="Rectangle 86"/>
            <p:cNvSpPr>
              <a:spLocks noChangeArrowheads="1"/>
            </p:cNvSpPr>
            <p:nvPr/>
          </p:nvSpPr>
          <p:spPr bwMode="auto">
            <a:xfrm>
              <a:off x="8412163" y="4987925"/>
              <a:ext cx="98425" cy="109538"/>
            </a:xfrm>
            <a:prstGeom prst="rect">
              <a:avLst/>
            </a:prstGeom>
            <a:solidFill>
              <a:srgbClr val="EDB21E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8" name="Freeform 87"/>
            <p:cNvSpPr/>
            <p:nvPr/>
          </p:nvSpPr>
          <p:spPr bwMode="auto">
            <a:xfrm>
              <a:off x="8464551" y="5051425"/>
              <a:ext cx="209550" cy="192088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29" y="5"/>
                </a:cxn>
                <a:cxn ang="0">
                  <a:pos x="36" y="33"/>
                </a:cxn>
                <a:cxn ang="0">
                  <a:pos x="0" y="33"/>
                </a:cxn>
                <a:cxn ang="0">
                  <a:pos x="0" y="1"/>
                </a:cxn>
                <a:cxn ang="0">
                  <a:pos x="10" y="0"/>
                </a:cxn>
              </a:cxnLst>
              <a:rect l="0" t="0" r="r" b="b"/>
              <a:pathLst>
                <a:path w="36" h="33">
                  <a:moveTo>
                    <a:pt x="10" y="0"/>
                  </a:moveTo>
                  <a:cubicBezTo>
                    <a:pt x="10" y="0"/>
                    <a:pt x="26" y="3"/>
                    <a:pt x="29" y="5"/>
                  </a:cubicBezTo>
                  <a:cubicBezTo>
                    <a:pt x="31" y="7"/>
                    <a:pt x="35" y="28"/>
                    <a:pt x="36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2DBDB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9" name="Freeform 88"/>
            <p:cNvSpPr/>
            <p:nvPr/>
          </p:nvSpPr>
          <p:spPr bwMode="auto">
            <a:xfrm>
              <a:off x="8464551" y="4681538"/>
              <a:ext cx="122238" cy="3302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" y="27"/>
                </a:cxn>
                <a:cxn ang="0">
                  <a:pos x="15" y="50"/>
                </a:cxn>
                <a:cxn ang="0">
                  <a:pos x="0" y="57"/>
                </a:cxn>
                <a:cxn ang="0">
                  <a:pos x="0" y="0"/>
                </a:cxn>
              </a:cxnLst>
              <a:rect l="0" t="0" r="r" b="b"/>
              <a:pathLst>
                <a:path w="21" h="57">
                  <a:moveTo>
                    <a:pt x="0" y="0"/>
                  </a:moveTo>
                  <a:cubicBezTo>
                    <a:pt x="8" y="0"/>
                    <a:pt x="21" y="5"/>
                    <a:pt x="21" y="27"/>
                  </a:cubicBezTo>
                  <a:cubicBezTo>
                    <a:pt x="21" y="39"/>
                    <a:pt x="17" y="48"/>
                    <a:pt x="15" y="50"/>
                  </a:cubicBezTo>
                  <a:cubicBezTo>
                    <a:pt x="13" y="52"/>
                    <a:pt x="4" y="57"/>
                    <a:pt x="0" y="5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0" name="Freeform 89"/>
            <p:cNvSpPr/>
            <p:nvPr/>
          </p:nvSpPr>
          <p:spPr bwMode="auto">
            <a:xfrm>
              <a:off x="8558213" y="4826000"/>
              <a:ext cx="57150" cy="74613"/>
            </a:xfrm>
            <a:custGeom>
              <a:avLst/>
              <a:gdLst/>
              <a:ahLst/>
              <a:cxnLst>
                <a:cxn ang="0">
                  <a:pos x="9" y="7"/>
                </a:cxn>
                <a:cxn ang="0">
                  <a:pos x="5" y="0"/>
                </a:cxn>
                <a:cxn ang="0">
                  <a:pos x="0" y="6"/>
                </a:cxn>
                <a:cxn ang="0">
                  <a:pos x="4" y="13"/>
                </a:cxn>
                <a:cxn ang="0">
                  <a:pos x="9" y="7"/>
                </a:cxn>
              </a:cxnLst>
              <a:rect l="0" t="0" r="r" b="b"/>
              <a:pathLst>
                <a:path w="10" h="13">
                  <a:moveTo>
                    <a:pt x="9" y="7"/>
                  </a:moveTo>
                  <a:cubicBezTo>
                    <a:pt x="10" y="3"/>
                    <a:pt x="8" y="0"/>
                    <a:pt x="5" y="0"/>
                  </a:cubicBezTo>
                  <a:cubicBezTo>
                    <a:pt x="3" y="0"/>
                    <a:pt x="1" y="2"/>
                    <a:pt x="0" y="6"/>
                  </a:cubicBezTo>
                  <a:cubicBezTo>
                    <a:pt x="0" y="9"/>
                    <a:pt x="2" y="12"/>
                    <a:pt x="4" y="13"/>
                  </a:cubicBezTo>
                  <a:cubicBezTo>
                    <a:pt x="7" y="13"/>
                    <a:pt x="9" y="10"/>
                    <a:pt x="9" y="7"/>
                  </a:cubicBezTo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1" name="Freeform 90"/>
            <p:cNvSpPr/>
            <p:nvPr/>
          </p:nvSpPr>
          <p:spPr bwMode="auto">
            <a:xfrm>
              <a:off x="8337551" y="4681538"/>
              <a:ext cx="127000" cy="33020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0" y="27"/>
                </a:cxn>
                <a:cxn ang="0">
                  <a:pos x="6" y="50"/>
                </a:cxn>
                <a:cxn ang="0">
                  <a:pos x="22" y="57"/>
                </a:cxn>
                <a:cxn ang="0">
                  <a:pos x="22" y="0"/>
                </a:cxn>
              </a:cxnLst>
              <a:rect l="0" t="0" r="r" b="b"/>
              <a:pathLst>
                <a:path w="22" h="57">
                  <a:moveTo>
                    <a:pt x="22" y="0"/>
                  </a:moveTo>
                  <a:cubicBezTo>
                    <a:pt x="14" y="0"/>
                    <a:pt x="0" y="5"/>
                    <a:pt x="0" y="27"/>
                  </a:cubicBezTo>
                  <a:cubicBezTo>
                    <a:pt x="0" y="39"/>
                    <a:pt x="5" y="48"/>
                    <a:pt x="6" y="50"/>
                  </a:cubicBezTo>
                  <a:cubicBezTo>
                    <a:pt x="8" y="52"/>
                    <a:pt x="17" y="57"/>
                    <a:pt x="22" y="5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2" name="Freeform 91"/>
            <p:cNvSpPr/>
            <p:nvPr/>
          </p:nvSpPr>
          <p:spPr bwMode="auto">
            <a:xfrm>
              <a:off x="8313738" y="4826000"/>
              <a:ext cx="58738" cy="74613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4" y="0"/>
                </a:cxn>
                <a:cxn ang="0">
                  <a:pos x="9" y="6"/>
                </a:cxn>
                <a:cxn ang="0">
                  <a:pos x="5" y="13"/>
                </a:cxn>
                <a:cxn ang="0">
                  <a:pos x="0" y="7"/>
                </a:cxn>
              </a:cxnLst>
              <a:rect l="0" t="0" r="r" b="b"/>
              <a:pathLst>
                <a:path w="10" h="13">
                  <a:moveTo>
                    <a:pt x="0" y="7"/>
                  </a:moveTo>
                  <a:cubicBezTo>
                    <a:pt x="0" y="3"/>
                    <a:pt x="2" y="0"/>
                    <a:pt x="4" y="0"/>
                  </a:cubicBezTo>
                  <a:cubicBezTo>
                    <a:pt x="7" y="0"/>
                    <a:pt x="9" y="2"/>
                    <a:pt x="9" y="6"/>
                  </a:cubicBezTo>
                  <a:cubicBezTo>
                    <a:pt x="10" y="9"/>
                    <a:pt x="8" y="12"/>
                    <a:pt x="5" y="13"/>
                  </a:cubicBezTo>
                  <a:cubicBezTo>
                    <a:pt x="3" y="13"/>
                    <a:pt x="1" y="10"/>
                    <a:pt x="0" y="7"/>
                  </a:cubicBezTo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3" name="Freeform 92"/>
            <p:cNvSpPr/>
            <p:nvPr/>
          </p:nvSpPr>
          <p:spPr bwMode="auto">
            <a:xfrm>
              <a:off x="8250238" y="5051425"/>
              <a:ext cx="214313" cy="192088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8" y="5"/>
                </a:cxn>
                <a:cxn ang="0">
                  <a:pos x="0" y="33"/>
                </a:cxn>
                <a:cxn ang="0">
                  <a:pos x="37" y="33"/>
                </a:cxn>
                <a:cxn ang="0">
                  <a:pos x="37" y="1"/>
                </a:cxn>
                <a:cxn ang="0">
                  <a:pos x="26" y="0"/>
                </a:cxn>
              </a:cxnLst>
              <a:rect l="0" t="0" r="r" b="b"/>
              <a:pathLst>
                <a:path w="37" h="33">
                  <a:moveTo>
                    <a:pt x="26" y="0"/>
                  </a:moveTo>
                  <a:cubicBezTo>
                    <a:pt x="26" y="0"/>
                    <a:pt x="10" y="3"/>
                    <a:pt x="8" y="5"/>
                  </a:cubicBezTo>
                  <a:cubicBezTo>
                    <a:pt x="6" y="7"/>
                    <a:pt x="1" y="28"/>
                    <a:pt x="0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1"/>
                    <a:pt x="37" y="1"/>
                    <a:pt x="37" y="1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00AFA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4" name="Freeform 93"/>
            <p:cNvSpPr/>
            <p:nvPr/>
          </p:nvSpPr>
          <p:spPr bwMode="auto">
            <a:xfrm>
              <a:off x="8401051" y="5040313"/>
              <a:ext cx="63500" cy="69850"/>
            </a:xfrm>
            <a:custGeom>
              <a:avLst/>
              <a:gdLst/>
              <a:ahLst/>
              <a:cxnLst>
                <a:cxn ang="0">
                  <a:pos x="40" y="11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15" y="44"/>
                </a:cxn>
                <a:cxn ang="0">
                  <a:pos x="40" y="11"/>
                </a:cxn>
              </a:cxnLst>
              <a:rect l="0" t="0" r="r" b="b"/>
              <a:pathLst>
                <a:path w="40" h="44">
                  <a:moveTo>
                    <a:pt x="40" y="11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15" y="44"/>
                  </a:lnTo>
                  <a:lnTo>
                    <a:pt x="40" y="11"/>
                  </a:lnTo>
                  <a:close/>
                </a:path>
              </a:pathLst>
            </a:custGeom>
            <a:solidFill>
              <a:srgbClr val="2DBDB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5" name="Freeform 94"/>
            <p:cNvSpPr/>
            <p:nvPr/>
          </p:nvSpPr>
          <p:spPr bwMode="auto">
            <a:xfrm>
              <a:off x="8464551" y="5040313"/>
              <a:ext cx="63500" cy="69850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29" y="0"/>
                </a:cxn>
                <a:cxn ang="0">
                  <a:pos x="40" y="7"/>
                </a:cxn>
                <a:cxn ang="0">
                  <a:pos x="22" y="44"/>
                </a:cxn>
                <a:cxn ang="0">
                  <a:pos x="0" y="11"/>
                </a:cxn>
              </a:cxnLst>
              <a:rect l="0" t="0" r="r" b="b"/>
              <a:pathLst>
                <a:path w="40" h="44">
                  <a:moveTo>
                    <a:pt x="0" y="11"/>
                  </a:moveTo>
                  <a:lnTo>
                    <a:pt x="29" y="0"/>
                  </a:lnTo>
                  <a:lnTo>
                    <a:pt x="40" y="7"/>
                  </a:lnTo>
                  <a:lnTo>
                    <a:pt x="22" y="44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00AFA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6" name="Freeform 95"/>
            <p:cNvSpPr/>
            <p:nvPr/>
          </p:nvSpPr>
          <p:spPr bwMode="auto">
            <a:xfrm>
              <a:off x="8296276" y="4646613"/>
              <a:ext cx="330200" cy="225425"/>
            </a:xfrm>
            <a:custGeom>
              <a:avLst/>
              <a:gdLst/>
              <a:ahLst/>
              <a:cxnLst>
                <a:cxn ang="0">
                  <a:pos x="51" y="31"/>
                </a:cxn>
                <a:cxn ang="0">
                  <a:pos x="29" y="0"/>
                </a:cxn>
                <a:cxn ang="0">
                  <a:pos x="7" y="31"/>
                </a:cxn>
                <a:cxn ang="0">
                  <a:pos x="11" y="39"/>
                </a:cxn>
                <a:cxn ang="0">
                  <a:pos x="12" y="39"/>
                </a:cxn>
                <a:cxn ang="0">
                  <a:pos x="13" y="26"/>
                </a:cxn>
                <a:cxn ang="0">
                  <a:pos x="40" y="18"/>
                </a:cxn>
                <a:cxn ang="0">
                  <a:pos x="45" y="27"/>
                </a:cxn>
                <a:cxn ang="0">
                  <a:pos x="43" y="28"/>
                </a:cxn>
                <a:cxn ang="0">
                  <a:pos x="45" y="39"/>
                </a:cxn>
                <a:cxn ang="0">
                  <a:pos x="47" y="39"/>
                </a:cxn>
                <a:cxn ang="0">
                  <a:pos x="51" y="31"/>
                </a:cxn>
              </a:cxnLst>
              <a:rect l="0" t="0" r="r" b="b"/>
              <a:pathLst>
                <a:path w="57" h="39">
                  <a:moveTo>
                    <a:pt x="51" y="31"/>
                  </a:moveTo>
                  <a:cubicBezTo>
                    <a:pt x="51" y="31"/>
                    <a:pt x="57" y="0"/>
                    <a:pt x="29" y="0"/>
                  </a:cubicBezTo>
                  <a:cubicBezTo>
                    <a:pt x="0" y="0"/>
                    <a:pt x="7" y="31"/>
                    <a:pt x="7" y="31"/>
                  </a:cubicBezTo>
                  <a:cubicBezTo>
                    <a:pt x="7" y="31"/>
                    <a:pt x="11" y="28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3" y="32"/>
                    <a:pt x="13" y="26"/>
                  </a:cubicBezTo>
                  <a:cubicBezTo>
                    <a:pt x="24" y="26"/>
                    <a:pt x="33" y="24"/>
                    <a:pt x="40" y="18"/>
                  </a:cubicBezTo>
                  <a:cubicBezTo>
                    <a:pt x="45" y="18"/>
                    <a:pt x="45" y="23"/>
                    <a:pt x="45" y="27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3" y="28"/>
                    <a:pt x="45" y="32"/>
                    <a:pt x="45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9"/>
                    <a:pt x="46" y="27"/>
                    <a:pt x="51" y="31"/>
                  </a:cubicBezTo>
                </a:path>
              </a:pathLst>
            </a:custGeom>
            <a:solidFill>
              <a:srgbClr val="F2A16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7" name="Freeform 96"/>
            <p:cNvSpPr/>
            <p:nvPr/>
          </p:nvSpPr>
          <p:spPr bwMode="auto">
            <a:xfrm>
              <a:off x="8424863" y="4941888"/>
              <a:ext cx="80963" cy="17463"/>
            </a:xfrm>
            <a:custGeom>
              <a:avLst/>
              <a:gdLst/>
              <a:ahLst/>
              <a:cxnLst>
                <a:cxn ang="0">
                  <a:pos x="7" y="3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7" y="3"/>
                </a:cxn>
              </a:cxnLst>
              <a:rect l="0" t="0" r="r" b="b"/>
              <a:pathLst>
                <a:path w="14" h="3">
                  <a:moveTo>
                    <a:pt x="7" y="3"/>
                  </a:moveTo>
                  <a:cubicBezTo>
                    <a:pt x="11" y="3"/>
                    <a:pt x="14" y="2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3"/>
                    <a:pt x="7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48" name="Group 338"/>
          <p:cNvGrpSpPr/>
          <p:nvPr/>
        </p:nvGrpSpPr>
        <p:grpSpPr>
          <a:xfrm>
            <a:off x="3740154" y="2420942"/>
            <a:ext cx="984135" cy="968375"/>
            <a:chOff x="2805113" y="2420938"/>
            <a:chExt cx="966788" cy="968375"/>
          </a:xfrm>
        </p:grpSpPr>
        <p:sp>
          <p:nvSpPr>
            <p:cNvPr id="49" name="Oval 27"/>
            <p:cNvSpPr>
              <a:spLocks noChangeArrowheads="1"/>
            </p:cNvSpPr>
            <p:nvPr/>
          </p:nvSpPr>
          <p:spPr bwMode="auto">
            <a:xfrm>
              <a:off x="2805113" y="2420938"/>
              <a:ext cx="966788" cy="968375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0" name="Rectangle 97"/>
            <p:cNvSpPr>
              <a:spLocks noChangeArrowheads="1"/>
            </p:cNvSpPr>
            <p:nvPr/>
          </p:nvSpPr>
          <p:spPr bwMode="auto">
            <a:xfrm>
              <a:off x="3255963" y="2919413"/>
              <a:ext cx="98425" cy="104775"/>
            </a:xfrm>
            <a:prstGeom prst="rect">
              <a:avLst/>
            </a:prstGeom>
            <a:solidFill>
              <a:srgbClr val="83B7D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1" name="Freeform 98"/>
            <p:cNvSpPr/>
            <p:nvPr/>
          </p:nvSpPr>
          <p:spPr bwMode="auto">
            <a:xfrm>
              <a:off x="3303588" y="2982913"/>
              <a:ext cx="214313" cy="18573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29" y="5"/>
                </a:cxn>
                <a:cxn ang="0">
                  <a:pos x="37" y="32"/>
                </a:cxn>
                <a:cxn ang="0">
                  <a:pos x="0" y="32"/>
                </a:cxn>
                <a:cxn ang="0">
                  <a:pos x="0" y="1"/>
                </a:cxn>
                <a:cxn ang="0">
                  <a:pos x="11" y="0"/>
                </a:cxn>
              </a:cxnLst>
              <a:rect l="0" t="0" r="r" b="b"/>
              <a:pathLst>
                <a:path w="37" h="32">
                  <a:moveTo>
                    <a:pt x="11" y="0"/>
                  </a:moveTo>
                  <a:cubicBezTo>
                    <a:pt x="11" y="0"/>
                    <a:pt x="27" y="2"/>
                    <a:pt x="29" y="5"/>
                  </a:cubicBezTo>
                  <a:cubicBezTo>
                    <a:pt x="31" y="7"/>
                    <a:pt x="36" y="28"/>
                    <a:pt x="37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2" name="Freeform 99"/>
            <p:cNvSpPr/>
            <p:nvPr/>
          </p:nvSpPr>
          <p:spPr bwMode="auto">
            <a:xfrm>
              <a:off x="3303588" y="2613025"/>
              <a:ext cx="120650" cy="3238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" y="26"/>
                </a:cxn>
                <a:cxn ang="0">
                  <a:pos x="15" y="49"/>
                </a:cxn>
                <a:cxn ang="0">
                  <a:pos x="0" y="56"/>
                </a:cxn>
                <a:cxn ang="0">
                  <a:pos x="0" y="0"/>
                </a:cxn>
              </a:cxnLst>
              <a:rect l="0" t="0" r="r" b="b"/>
              <a:pathLst>
                <a:path w="21" h="56">
                  <a:moveTo>
                    <a:pt x="0" y="0"/>
                  </a:moveTo>
                  <a:cubicBezTo>
                    <a:pt x="8" y="0"/>
                    <a:pt x="21" y="4"/>
                    <a:pt x="21" y="26"/>
                  </a:cubicBezTo>
                  <a:cubicBezTo>
                    <a:pt x="21" y="39"/>
                    <a:pt x="17" y="47"/>
                    <a:pt x="15" y="49"/>
                  </a:cubicBezTo>
                  <a:cubicBezTo>
                    <a:pt x="14" y="52"/>
                    <a:pt x="4" y="56"/>
                    <a:pt x="0" y="5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3" name="Freeform 100"/>
            <p:cNvSpPr/>
            <p:nvPr/>
          </p:nvSpPr>
          <p:spPr bwMode="auto">
            <a:xfrm>
              <a:off x="3395663" y="2751138"/>
              <a:ext cx="57150" cy="76200"/>
            </a:xfrm>
            <a:custGeom>
              <a:avLst/>
              <a:gdLst/>
              <a:ahLst/>
              <a:cxnLst>
                <a:cxn ang="0">
                  <a:pos x="9" y="7"/>
                </a:cxn>
                <a:cxn ang="0">
                  <a:pos x="6" y="0"/>
                </a:cxn>
                <a:cxn ang="0">
                  <a:pos x="1" y="6"/>
                </a:cxn>
                <a:cxn ang="0">
                  <a:pos x="4" y="13"/>
                </a:cxn>
                <a:cxn ang="0">
                  <a:pos x="9" y="7"/>
                </a:cxn>
              </a:cxnLst>
              <a:rect l="0" t="0" r="r" b="b"/>
              <a:pathLst>
                <a:path w="10" h="13">
                  <a:moveTo>
                    <a:pt x="9" y="7"/>
                  </a:moveTo>
                  <a:cubicBezTo>
                    <a:pt x="10" y="4"/>
                    <a:pt x="8" y="1"/>
                    <a:pt x="6" y="0"/>
                  </a:cubicBezTo>
                  <a:cubicBezTo>
                    <a:pt x="3" y="0"/>
                    <a:pt x="1" y="3"/>
                    <a:pt x="1" y="6"/>
                  </a:cubicBezTo>
                  <a:cubicBezTo>
                    <a:pt x="0" y="10"/>
                    <a:pt x="2" y="13"/>
                    <a:pt x="4" y="13"/>
                  </a:cubicBezTo>
                  <a:cubicBezTo>
                    <a:pt x="7" y="13"/>
                    <a:pt x="9" y="11"/>
                    <a:pt x="9" y="7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4" name="Freeform 101"/>
            <p:cNvSpPr/>
            <p:nvPr/>
          </p:nvSpPr>
          <p:spPr bwMode="auto">
            <a:xfrm>
              <a:off x="3181351" y="2613025"/>
              <a:ext cx="122238" cy="323850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0" y="26"/>
                </a:cxn>
                <a:cxn ang="0">
                  <a:pos x="6" y="49"/>
                </a:cxn>
                <a:cxn ang="0">
                  <a:pos x="21" y="56"/>
                </a:cxn>
                <a:cxn ang="0">
                  <a:pos x="21" y="0"/>
                </a:cxn>
              </a:cxnLst>
              <a:rect l="0" t="0" r="r" b="b"/>
              <a:pathLst>
                <a:path w="21" h="56">
                  <a:moveTo>
                    <a:pt x="21" y="0"/>
                  </a:moveTo>
                  <a:cubicBezTo>
                    <a:pt x="13" y="0"/>
                    <a:pt x="0" y="4"/>
                    <a:pt x="0" y="26"/>
                  </a:cubicBezTo>
                  <a:cubicBezTo>
                    <a:pt x="0" y="39"/>
                    <a:pt x="4" y="47"/>
                    <a:pt x="6" y="49"/>
                  </a:cubicBezTo>
                  <a:cubicBezTo>
                    <a:pt x="7" y="52"/>
                    <a:pt x="17" y="56"/>
                    <a:pt x="21" y="56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5" name="Freeform 102"/>
            <p:cNvSpPr/>
            <p:nvPr/>
          </p:nvSpPr>
          <p:spPr bwMode="auto">
            <a:xfrm>
              <a:off x="3152776" y="2751138"/>
              <a:ext cx="57150" cy="76200"/>
            </a:xfrm>
            <a:custGeom>
              <a:avLst/>
              <a:gdLst/>
              <a:ahLst/>
              <a:cxnLst>
                <a:cxn ang="0">
                  <a:pos x="1" y="7"/>
                </a:cxn>
                <a:cxn ang="0">
                  <a:pos x="4" y="0"/>
                </a:cxn>
                <a:cxn ang="0">
                  <a:pos x="9" y="6"/>
                </a:cxn>
                <a:cxn ang="0">
                  <a:pos x="6" y="13"/>
                </a:cxn>
                <a:cxn ang="0">
                  <a:pos x="1" y="7"/>
                </a:cxn>
              </a:cxnLst>
              <a:rect l="0" t="0" r="r" b="b"/>
              <a:pathLst>
                <a:path w="10" h="13">
                  <a:moveTo>
                    <a:pt x="1" y="7"/>
                  </a:moveTo>
                  <a:cubicBezTo>
                    <a:pt x="0" y="4"/>
                    <a:pt x="2" y="1"/>
                    <a:pt x="4" y="0"/>
                  </a:cubicBezTo>
                  <a:cubicBezTo>
                    <a:pt x="7" y="0"/>
                    <a:pt x="9" y="3"/>
                    <a:pt x="9" y="6"/>
                  </a:cubicBezTo>
                  <a:cubicBezTo>
                    <a:pt x="10" y="10"/>
                    <a:pt x="8" y="13"/>
                    <a:pt x="6" y="13"/>
                  </a:cubicBezTo>
                  <a:cubicBezTo>
                    <a:pt x="3" y="13"/>
                    <a:pt x="1" y="11"/>
                    <a:pt x="1" y="7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6" name="Freeform 103"/>
            <p:cNvSpPr/>
            <p:nvPr/>
          </p:nvSpPr>
          <p:spPr bwMode="auto">
            <a:xfrm>
              <a:off x="3094038" y="2982913"/>
              <a:ext cx="209550" cy="185738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7" y="5"/>
                </a:cxn>
                <a:cxn ang="0">
                  <a:pos x="0" y="32"/>
                </a:cxn>
                <a:cxn ang="0">
                  <a:pos x="36" y="32"/>
                </a:cxn>
                <a:cxn ang="0">
                  <a:pos x="36" y="1"/>
                </a:cxn>
                <a:cxn ang="0">
                  <a:pos x="26" y="0"/>
                </a:cxn>
              </a:cxnLst>
              <a:rect l="0" t="0" r="r" b="b"/>
              <a:pathLst>
                <a:path w="36" h="32">
                  <a:moveTo>
                    <a:pt x="26" y="0"/>
                  </a:moveTo>
                  <a:cubicBezTo>
                    <a:pt x="26" y="0"/>
                    <a:pt x="9" y="2"/>
                    <a:pt x="7" y="5"/>
                  </a:cubicBezTo>
                  <a:cubicBezTo>
                    <a:pt x="5" y="7"/>
                    <a:pt x="1" y="28"/>
                    <a:pt x="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1"/>
                    <a:pt x="36" y="1"/>
                    <a:pt x="36" y="1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7" name="Freeform 104"/>
            <p:cNvSpPr/>
            <p:nvPr/>
          </p:nvSpPr>
          <p:spPr bwMode="auto">
            <a:xfrm>
              <a:off x="3238501" y="2967038"/>
              <a:ext cx="65088" cy="68263"/>
            </a:xfrm>
            <a:custGeom>
              <a:avLst/>
              <a:gdLst/>
              <a:ahLst/>
              <a:cxnLst>
                <a:cxn ang="0">
                  <a:pos x="41" y="14"/>
                </a:cxn>
                <a:cxn ang="0">
                  <a:pos x="8" y="0"/>
                </a:cxn>
                <a:cxn ang="0">
                  <a:pos x="0" y="7"/>
                </a:cxn>
                <a:cxn ang="0">
                  <a:pos x="19" y="43"/>
                </a:cxn>
                <a:cxn ang="0">
                  <a:pos x="41" y="14"/>
                </a:cxn>
              </a:cxnLst>
              <a:rect l="0" t="0" r="r" b="b"/>
              <a:pathLst>
                <a:path w="41" h="43">
                  <a:moveTo>
                    <a:pt x="41" y="14"/>
                  </a:moveTo>
                  <a:lnTo>
                    <a:pt x="8" y="0"/>
                  </a:lnTo>
                  <a:lnTo>
                    <a:pt x="0" y="7"/>
                  </a:lnTo>
                  <a:lnTo>
                    <a:pt x="19" y="43"/>
                  </a:lnTo>
                  <a:lnTo>
                    <a:pt x="41" y="14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8" name="Freeform 105"/>
            <p:cNvSpPr/>
            <p:nvPr/>
          </p:nvSpPr>
          <p:spPr bwMode="auto">
            <a:xfrm>
              <a:off x="3303588" y="2967038"/>
              <a:ext cx="63500" cy="68263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32" y="0"/>
                </a:cxn>
                <a:cxn ang="0">
                  <a:pos x="40" y="7"/>
                </a:cxn>
                <a:cxn ang="0">
                  <a:pos x="25" y="43"/>
                </a:cxn>
                <a:cxn ang="0">
                  <a:pos x="0" y="14"/>
                </a:cxn>
              </a:cxnLst>
              <a:rect l="0" t="0" r="r" b="b"/>
              <a:pathLst>
                <a:path w="40" h="43">
                  <a:moveTo>
                    <a:pt x="0" y="14"/>
                  </a:moveTo>
                  <a:lnTo>
                    <a:pt x="32" y="0"/>
                  </a:lnTo>
                  <a:lnTo>
                    <a:pt x="40" y="7"/>
                  </a:lnTo>
                  <a:lnTo>
                    <a:pt x="25" y="4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9" name="Freeform 106"/>
            <p:cNvSpPr/>
            <p:nvPr/>
          </p:nvSpPr>
          <p:spPr bwMode="auto">
            <a:xfrm>
              <a:off x="3135313" y="2571750"/>
              <a:ext cx="334963" cy="227013"/>
            </a:xfrm>
            <a:custGeom>
              <a:avLst/>
              <a:gdLst/>
              <a:ahLst/>
              <a:cxnLst>
                <a:cxn ang="0">
                  <a:pos x="51" y="32"/>
                </a:cxn>
                <a:cxn ang="0">
                  <a:pos x="29" y="0"/>
                </a:cxn>
                <a:cxn ang="0">
                  <a:pos x="7" y="31"/>
                </a:cxn>
                <a:cxn ang="0">
                  <a:pos x="11" y="39"/>
                </a:cxn>
                <a:cxn ang="0">
                  <a:pos x="12" y="39"/>
                </a:cxn>
                <a:cxn ang="0">
                  <a:pos x="14" y="26"/>
                </a:cxn>
                <a:cxn ang="0">
                  <a:pos x="41" y="18"/>
                </a:cxn>
                <a:cxn ang="0">
                  <a:pos x="45" y="28"/>
                </a:cxn>
                <a:cxn ang="0">
                  <a:pos x="44" y="29"/>
                </a:cxn>
                <a:cxn ang="0">
                  <a:pos x="46" y="39"/>
                </a:cxn>
                <a:cxn ang="0">
                  <a:pos x="47" y="39"/>
                </a:cxn>
                <a:cxn ang="0">
                  <a:pos x="51" y="32"/>
                </a:cxn>
              </a:cxnLst>
              <a:rect l="0" t="0" r="r" b="b"/>
              <a:pathLst>
                <a:path w="58" h="39">
                  <a:moveTo>
                    <a:pt x="51" y="32"/>
                  </a:moveTo>
                  <a:cubicBezTo>
                    <a:pt x="51" y="32"/>
                    <a:pt x="58" y="0"/>
                    <a:pt x="29" y="0"/>
                  </a:cubicBezTo>
                  <a:cubicBezTo>
                    <a:pt x="0" y="0"/>
                    <a:pt x="7" y="31"/>
                    <a:pt x="7" y="31"/>
                  </a:cubicBezTo>
                  <a:cubicBezTo>
                    <a:pt x="7" y="31"/>
                    <a:pt x="11" y="2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3" y="32"/>
                    <a:pt x="14" y="26"/>
                  </a:cubicBezTo>
                  <a:cubicBezTo>
                    <a:pt x="24" y="26"/>
                    <a:pt x="33" y="25"/>
                    <a:pt x="41" y="18"/>
                  </a:cubicBezTo>
                  <a:cubicBezTo>
                    <a:pt x="45" y="18"/>
                    <a:pt x="45" y="24"/>
                    <a:pt x="45" y="28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5" y="32"/>
                    <a:pt x="46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9"/>
                    <a:pt x="47" y="28"/>
                    <a:pt x="51" y="32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0" name="Freeform 107"/>
            <p:cNvSpPr/>
            <p:nvPr/>
          </p:nvSpPr>
          <p:spPr bwMode="auto">
            <a:xfrm>
              <a:off x="3262313" y="2873375"/>
              <a:ext cx="80963" cy="17463"/>
            </a:xfrm>
            <a:custGeom>
              <a:avLst/>
              <a:gdLst/>
              <a:ahLst/>
              <a:cxnLst>
                <a:cxn ang="0">
                  <a:pos x="7" y="3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7" y="3"/>
                </a:cxn>
              </a:cxnLst>
              <a:rect l="0" t="0" r="r" b="b"/>
              <a:pathLst>
                <a:path w="14" h="3">
                  <a:moveTo>
                    <a:pt x="7" y="3"/>
                  </a:moveTo>
                  <a:cubicBezTo>
                    <a:pt x="11" y="3"/>
                    <a:pt x="14" y="2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3"/>
                    <a:pt x="7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61" name="Group 342"/>
          <p:cNvGrpSpPr/>
          <p:nvPr/>
        </p:nvGrpSpPr>
        <p:grpSpPr>
          <a:xfrm>
            <a:off x="9207505" y="2420942"/>
            <a:ext cx="992215" cy="968375"/>
            <a:chOff x="6905626" y="2420938"/>
            <a:chExt cx="974725" cy="968375"/>
          </a:xfrm>
        </p:grpSpPr>
        <p:sp>
          <p:nvSpPr>
            <p:cNvPr id="62" name="Oval 9"/>
            <p:cNvSpPr>
              <a:spLocks noChangeArrowheads="1"/>
            </p:cNvSpPr>
            <p:nvPr/>
          </p:nvSpPr>
          <p:spPr bwMode="auto">
            <a:xfrm>
              <a:off x="6905626" y="2420938"/>
              <a:ext cx="974725" cy="968375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3" name="Rectangle 108"/>
            <p:cNvSpPr>
              <a:spLocks noChangeArrowheads="1"/>
            </p:cNvSpPr>
            <p:nvPr/>
          </p:nvSpPr>
          <p:spPr bwMode="auto">
            <a:xfrm>
              <a:off x="7340601" y="2919413"/>
              <a:ext cx="98425" cy="104775"/>
            </a:xfrm>
            <a:prstGeom prst="rect">
              <a:avLst/>
            </a:prstGeom>
            <a:solidFill>
              <a:srgbClr val="83B7D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4" name="Freeform 109"/>
            <p:cNvSpPr/>
            <p:nvPr/>
          </p:nvSpPr>
          <p:spPr bwMode="auto">
            <a:xfrm>
              <a:off x="7392988" y="2982913"/>
              <a:ext cx="207963" cy="185738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29" y="5"/>
                </a:cxn>
                <a:cxn ang="0">
                  <a:pos x="36" y="32"/>
                </a:cxn>
                <a:cxn ang="0">
                  <a:pos x="0" y="32"/>
                </a:cxn>
                <a:cxn ang="0">
                  <a:pos x="0" y="1"/>
                </a:cxn>
                <a:cxn ang="0">
                  <a:pos x="10" y="0"/>
                </a:cxn>
              </a:cxnLst>
              <a:rect l="0" t="0" r="r" b="b"/>
              <a:pathLst>
                <a:path w="36" h="32">
                  <a:moveTo>
                    <a:pt x="10" y="0"/>
                  </a:moveTo>
                  <a:cubicBezTo>
                    <a:pt x="10" y="0"/>
                    <a:pt x="27" y="2"/>
                    <a:pt x="29" y="5"/>
                  </a:cubicBezTo>
                  <a:cubicBezTo>
                    <a:pt x="31" y="7"/>
                    <a:pt x="35" y="28"/>
                    <a:pt x="36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5" name="Freeform 110"/>
            <p:cNvSpPr/>
            <p:nvPr/>
          </p:nvSpPr>
          <p:spPr bwMode="auto">
            <a:xfrm>
              <a:off x="7392988" y="2613025"/>
              <a:ext cx="122238" cy="3238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" y="26"/>
                </a:cxn>
                <a:cxn ang="0">
                  <a:pos x="15" y="49"/>
                </a:cxn>
                <a:cxn ang="0">
                  <a:pos x="0" y="56"/>
                </a:cxn>
                <a:cxn ang="0">
                  <a:pos x="0" y="0"/>
                </a:cxn>
              </a:cxnLst>
              <a:rect l="0" t="0" r="r" b="b"/>
              <a:pathLst>
                <a:path w="21" h="56">
                  <a:moveTo>
                    <a:pt x="0" y="0"/>
                  </a:moveTo>
                  <a:cubicBezTo>
                    <a:pt x="8" y="0"/>
                    <a:pt x="21" y="4"/>
                    <a:pt x="21" y="26"/>
                  </a:cubicBezTo>
                  <a:cubicBezTo>
                    <a:pt x="21" y="39"/>
                    <a:pt x="17" y="47"/>
                    <a:pt x="15" y="49"/>
                  </a:cubicBezTo>
                  <a:cubicBezTo>
                    <a:pt x="14" y="52"/>
                    <a:pt x="4" y="56"/>
                    <a:pt x="0" y="5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6" name="Freeform 111"/>
            <p:cNvSpPr/>
            <p:nvPr/>
          </p:nvSpPr>
          <p:spPr bwMode="auto">
            <a:xfrm>
              <a:off x="7485063" y="2751138"/>
              <a:ext cx="58738" cy="76200"/>
            </a:xfrm>
            <a:custGeom>
              <a:avLst/>
              <a:gdLst/>
              <a:ahLst/>
              <a:cxnLst>
                <a:cxn ang="0">
                  <a:pos x="9" y="7"/>
                </a:cxn>
                <a:cxn ang="0">
                  <a:pos x="6" y="0"/>
                </a:cxn>
                <a:cxn ang="0">
                  <a:pos x="1" y="6"/>
                </a:cxn>
                <a:cxn ang="0">
                  <a:pos x="4" y="13"/>
                </a:cxn>
                <a:cxn ang="0">
                  <a:pos x="9" y="7"/>
                </a:cxn>
              </a:cxnLst>
              <a:rect l="0" t="0" r="r" b="b"/>
              <a:pathLst>
                <a:path w="10" h="13">
                  <a:moveTo>
                    <a:pt x="9" y="7"/>
                  </a:moveTo>
                  <a:cubicBezTo>
                    <a:pt x="10" y="4"/>
                    <a:pt x="8" y="1"/>
                    <a:pt x="6" y="0"/>
                  </a:cubicBezTo>
                  <a:cubicBezTo>
                    <a:pt x="3" y="0"/>
                    <a:pt x="1" y="3"/>
                    <a:pt x="1" y="6"/>
                  </a:cubicBezTo>
                  <a:cubicBezTo>
                    <a:pt x="0" y="10"/>
                    <a:pt x="2" y="13"/>
                    <a:pt x="4" y="13"/>
                  </a:cubicBezTo>
                  <a:cubicBezTo>
                    <a:pt x="7" y="13"/>
                    <a:pt x="9" y="11"/>
                    <a:pt x="9" y="7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7" name="Freeform 112"/>
            <p:cNvSpPr/>
            <p:nvPr/>
          </p:nvSpPr>
          <p:spPr bwMode="auto">
            <a:xfrm>
              <a:off x="7270751" y="2613025"/>
              <a:ext cx="122238" cy="323850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0" y="26"/>
                </a:cxn>
                <a:cxn ang="0">
                  <a:pos x="6" y="49"/>
                </a:cxn>
                <a:cxn ang="0">
                  <a:pos x="21" y="56"/>
                </a:cxn>
                <a:cxn ang="0">
                  <a:pos x="21" y="0"/>
                </a:cxn>
              </a:cxnLst>
              <a:rect l="0" t="0" r="r" b="b"/>
              <a:pathLst>
                <a:path w="21" h="56">
                  <a:moveTo>
                    <a:pt x="21" y="0"/>
                  </a:moveTo>
                  <a:cubicBezTo>
                    <a:pt x="13" y="0"/>
                    <a:pt x="0" y="4"/>
                    <a:pt x="0" y="26"/>
                  </a:cubicBezTo>
                  <a:cubicBezTo>
                    <a:pt x="0" y="39"/>
                    <a:pt x="4" y="47"/>
                    <a:pt x="6" y="49"/>
                  </a:cubicBezTo>
                  <a:cubicBezTo>
                    <a:pt x="7" y="52"/>
                    <a:pt x="17" y="56"/>
                    <a:pt x="21" y="56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8" name="Freeform 113"/>
            <p:cNvSpPr/>
            <p:nvPr/>
          </p:nvSpPr>
          <p:spPr bwMode="auto">
            <a:xfrm>
              <a:off x="7242176" y="2751138"/>
              <a:ext cx="58738" cy="76200"/>
            </a:xfrm>
            <a:custGeom>
              <a:avLst/>
              <a:gdLst/>
              <a:ahLst/>
              <a:cxnLst>
                <a:cxn ang="0">
                  <a:pos x="1" y="7"/>
                </a:cxn>
                <a:cxn ang="0">
                  <a:pos x="4" y="0"/>
                </a:cxn>
                <a:cxn ang="0">
                  <a:pos x="9" y="6"/>
                </a:cxn>
                <a:cxn ang="0">
                  <a:pos x="6" y="13"/>
                </a:cxn>
                <a:cxn ang="0">
                  <a:pos x="1" y="7"/>
                </a:cxn>
              </a:cxnLst>
              <a:rect l="0" t="0" r="r" b="b"/>
              <a:pathLst>
                <a:path w="10" h="13">
                  <a:moveTo>
                    <a:pt x="1" y="7"/>
                  </a:moveTo>
                  <a:cubicBezTo>
                    <a:pt x="0" y="4"/>
                    <a:pt x="2" y="1"/>
                    <a:pt x="4" y="0"/>
                  </a:cubicBezTo>
                  <a:cubicBezTo>
                    <a:pt x="7" y="0"/>
                    <a:pt x="9" y="3"/>
                    <a:pt x="9" y="6"/>
                  </a:cubicBezTo>
                  <a:cubicBezTo>
                    <a:pt x="10" y="10"/>
                    <a:pt x="8" y="13"/>
                    <a:pt x="6" y="13"/>
                  </a:cubicBezTo>
                  <a:cubicBezTo>
                    <a:pt x="3" y="13"/>
                    <a:pt x="1" y="11"/>
                    <a:pt x="1" y="7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9" name="Freeform 114"/>
            <p:cNvSpPr/>
            <p:nvPr/>
          </p:nvSpPr>
          <p:spPr bwMode="auto">
            <a:xfrm>
              <a:off x="7178676" y="2982913"/>
              <a:ext cx="214313" cy="185738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8" y="5"/>
                </a:cxn>
                <a:cxn ang="0">
                  <a:pos x="0" y="32"/>
                </a:cxn>
                <a:cxn ang="0">
                  <a:pos x="37" y="32"/>
                </a:cxn>
                <a:cxn ang="0">
                  <a:pos x="37" y="1"/>
                </a:cxn>
                <a:cxn ang="0">
                  <a:pos x="26" y="0"/>
                </a:cxn>
              </a:cxnLst>
              <a:rect l="0" t="0" r="r" b="b"/>
              <a:pathLst>
                <a:path w="37" h="32">
                  <a:moveTo>
                    <a:pt x="26" y="0"/>
                  </a:moveTo>
                  <a:cubicBezTo>
                    <a:pt x="26" y="0"/>
                    <a:pt x="10" y="2"/>
                    <a:pt x="8" y="5"/>
                  </a:cubicBezTo>
                  <a:cubicBezTo>
                    <a:pt x="6" y="7"/>
                    <a:pt x="1" y="28"/>
                    <a:pt x="0" y="32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1"/>
                    <a:pt x="37" y="1"/>
                    <a:pt x="37" y="1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70" name="Freeform 115"/>
            <p:cNvSpPr/>
            <p:nvPr/>
          </p:nvSpPr>
          <p:spPr bwMode="auto">
            <a:xfrm>
              <a:off x="7329488" y="2967038"/>
              <a:ext cx="63500" cy="68263"/>
            </a:xfrm>
            <a:custGeom>
              <a:avLst/>
              <a:gdLst/>
              <a:ahLst/>
              <a:cxnLst>
                <a:cxn ang="0">
                  <a:pos x="40" y="14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14" y="43"/>
                </a:cxn>
                <a:cxn ang="0">
                  <a:pos x="40" y="14"/>
                </a:cxn>
              </a:cxnLst>
              <a:rect l="0" t="0" r="r" b="b"/>
              <a:pathLst>
                <a:path w="40" h="43">
                  <a:moveTo>
                    <a:pt x="40" y="14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14" y="43"/>
                  </a:lnTo>
                  <a:lnTo>
                    <a:pt x="40" y="14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71" name="Freeform 116"/>
            <p:cNvSpPr/>
            <p:nvPr/>
          </p:nvSpPr>
          <p:spPr bwMode="auto">
            <a:xfrm>
              <a:off x="7392988" y="2967038"/>
              <a:ext cx="63500" cy="68263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33" y="0"/>
                </a:cxn>
                <a:cxn ang="0">
                  <a:pos x="40" y="7"/>
                </a:cxn>
                <a:cxn ang="0">
                  <a:pos x="22" y="43"/>
                </a:cxn>
                <a:cxn ang="0">
                  <a:pos x="0" y="14"/>
                </a:cxn>
              </a:cxnLst>
              <a:rect l="0" t="0" r="r" b="b"/>
              <a:pathLst>
                <a:path w="40" h="43">
                  <a:moveTo>
                    <a:pt x="0" y="14"/>
                  </a:moveTo>
                  <a:lnTo>
                    <a:pt x="33" y="0"/>
                  </a:lnTo>
                  <a:lnTo>
                    <a:pt x="40" y="7"/>
                  </a:lnTo>
                  <a:lnTo>
                    <a:pt x="22" y="4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72" name="Freeform 117"/>
            <p:cNvSpPr/>
            <p:nvPr/>
          </p:nvSpPr>
          <p:spPr bwMode="auto">
            <a:xfrm>
              <a:off x="7224713" y="2571750"/>
              <a:ext cx="336550" cy="227013"/>
            </a:xfrm>
            <a:custGeom>
              <a:avLst/>
              <a:gdLst/>
              <a:ahLst/>
              <a:cxnLst>
                <a:cxn ang="0">
                  <a:pos x="51" y="32"/>
                </a:cxn>
                <a:cxn ang="0">
                  <a:pos x="29" y="0"/>
                </a:cxn>
                <a:cxn ang="0">
                  <a:pos x="7" y="31"/>
                </a:cxn>
                <a:cxn ang="0">
                  <a:pos x="11" y="39"/>
                </a:cxn>
                <a:cxn ang="0">
                  <a:pos x="12" y="39"/>
                </a:cxn>
                <a:cxn ang="0">
                  <a:pos x="14" y="26"/>
                </a:cxn>
                <a:cxn ang="0">
                  <a:pos x="40" y="18"/>
                </a:cxn>
                <a:cxn ang="0">
                  <a:pos x="45" y="28"/>
                </a:cxn>
                <a:cxn ang="0">
                  <a:pos x="43" y="29"/>
                </a:cxn>
                <a:cxn ang="0">
                  <a:pos x="45" y="39"/>
                </a:cxn>
                <a:cxn ang="0">
                  <a:pos x="47" y="39"/>
                </a:cxn>
                <a:cxn ang="0">
                  <a:pos x="51" y="32"/>
                </a:cxn>
              </a:cxnLst>
              <a:rect l="0" t="0" r="r" b="b"/>
              <a:pathLst>
                <a:path w="58" h="39">
                  <a:moveTo>
                    <a:pt x="51" y="32"/>
                  </a:moveTo>
                  <a:cubicBezTo>
                    <a:pt x="51" y="32"/>
                    <a:pt x="58" y="0"/>
                    <a:pt x="29" y="0"/>
                  </a:cubicBezTo>
                  <a:cubicBezTo>
                    <a:pt x="0" y="0"/>
                    <a:pt x="7" y="31"/>
                    <a:pt x="7" y="31"/>
                  </a:cubicBezTo>
                  <a:cubicBezTo>
                    <a:pt x="7" y="31"/>
                    <a:pt x="11" y="2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3" y="32"/>
                    <a:pt x="14" y="26"/>
                  </a:cubicBezTo>
                  <a:cubicBezTo>
                    <a:pt x="24" y="26"/>
                    <a:pt x="33" y="25"/>
                    <a:pt x="40" y="18"/>
                  </a:cubicBezTo>
                  <a:cubicBezTo>
                    <a:pt x="45" y="18"/>
                    <a:pt x="45" y="24"/>
                    <a:pt x="45" y="28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29"/>
                    <a:pt x="45" y="32"/>
                    <a:pt x="45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9"/>
                    <a:pt x="46" y="28"/>
                    <a:pt x="51" y="32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73" name="Freeform 118"/>
            <p:cNvSpPr/>
            <p:nvPr/>
          </p:nvSpPr>
          <p:spPr bwMode="auto">
            <a:xfrm>
              <a:off x="7351713" y="2873375"/>
              <a:ext cx="82550" cy="17463"/>
            </a:xfrm>
            <a:custGeom>
              <a:avLst/>
              <a:gdLst/>
              <a:ahLst/>
              <a:cxnLst>
                <a:cxn ang="0">
                  <a:pos x="7" y="3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7" y="3"/>
                </a:cxn>
              </a:cxnLst>
              <a:rect l="0" t="0" r="r" b="b"/>
              <a:pathLst>
                <a:path w="14" h="3">
                  <a:moveTo>
                    <a:pt x="7" y="3"/>
                  </a:moveTo>
                  <a:cubicBezTo>
                    <a:pt x="11" y="3"/>
                    <a:pt x="14" y="2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3"/>
                    <a:pt x="7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74" name="Group 350"/>
          <p:cNvGrpSpPr/>
          <p:nvPr/>
        </p:nvGrpSpPr>
        <p:grpSpPr>
          <a:xfrm>
            <a:off x="5099054" y="4460875"/>
            <a:ext cx="990599" cy="966788"/>
            <a:chOff x="3824288" y="4460875"/>
            <a:chExt cx="973138" cy="966788"/>
          </a:xfrm>
        </p:grpSpPr>
        <p:sp>
          <p:nvSpPr>
            <p:cNvPr id="75" name="Oval 10"/>
            <p:cNvSpPr>
              <a:spLocks noChangeArrowheads="1"/>
            </p:cNvSpPr>
            <p:nvPr/>
          </p:nvSpPr>
          <p:spPr bwMode="auto">
            <a:xfrm>
              <a:off x="3824288" y="4460875"/>
              <a:ext cx="973138" cy="966788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76" name="Rectangle 119"/>
            <p:cNvSpPr>
              <a:spLocks noChangeArrowheads="1"/>
            </p:cNvSpPr>
            <p:nvPr/>
          </p:nvSpPr>
          <p:spPr bwMode="auto">
            <a:xfrm>
              <a:off x="4264026" y="4987925"/>
              <a:ext cx="93663" cy="109538"/>
            </a:xfrm>
            <a:prstGeom prst="rect">
              <a:avLst/>
            </a:prstGeom>
            <a:solidFill>
              <a:srgbClr val="83B7D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77" name="Freeform 120"/>
            <p:cNvSpPr/>
            <p:nvPr/>
          </p:nvSpPr>
          <p:spPr bwMode="auto">
            <a:xfrm>
              <a:off x="4311651" y="5051425"/>
              <a:ext cx="207963" cy="19208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29" y="5"/>
                </a:cxn>
                <a:cxn ang="0">
                  <a:pos x="36" y="33"/>
                </a:cxn>
                <a:cxn ang="0">
                  <a:pos x="0" y="33"/>
                </a:cxn>
                <a:cxn ang="0">
                  <a:pos x="0" y="1"/>
                </a:cxn>
                <a:cxn ang="0">
                  <a:pos x="11" y="0"/>
                </a:cxn>
              </a:cxnLst>
              <a:rect l="0" t="0" r="r" b="b"/>
              <a:pathLst>
                <a:path w="36" h="33">
                  <a:moveTo>
                    <a:pt x="11" y="0"/>
                  </a:moveTo>
                  <a:cubicBezTo>
                    <a:pt x="11" y="0"/>
                    <a:pt x="27" y="3"/>
                    <a:pt x="29" y="5"/>
                  </a:cubicBezTo>
                  <a:cubicBezTo>
                    <a:pt x="31" y="7"/>
                    <a:pt x="35" y="28"/>
                    <a:pt x="36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78" name="Freeform 121"/>
            <p:cNvSpPr/>
            <p:nvPr/>
          </p:nvSpPr>
          <p:spPr bwMode="auto">
            <a:xfrm>
              <a:off x="4311651" y="4681538"/>
              <a:ext cx="120650" cy="3302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" y="27"/>
                </a:cxn>
                <a:cxn ang="0">
                  <a:pos x="15" y="50"/>
                </a:cxn>
                <a:cxn ang="0">
                  <a:pos x="0" y="57"/>
                </a:cxn>
                <a:cxn ang="0">
                  <a:pos x="0" y="0"/>
                </a:cxn>
              </a:cxnLst>
              <a:rect l="0" t="0" r="r" b="b"/>
              <a:pathLst>
                <a:path w="21" h="57">
                  <a:moveTo>
                    <a:pt x="0" y="0"/>
                  </a:moveTo>
                  <a:cubicBezTo>
                    <a:pt x="8" y="0"/>
                    <a:pt x="21" y="5"/>
                    <a:pt x="21" y="27"/>
                  </a:cubicBezTo>
                  <a:cubicBezTo>
                    <a:pt x="21" y="39"/>
                    <a:pt x="17" y="48"/>
                    <a:pt x="15" y="50"/>
                  </a:cubicBezTo>
                  <a:cubicBezTo>
                    <a:pt x="14" y="52"/>
                    <a:pt x="4" y="57"/>
                    <a:pt x="0" y="5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79" name="Freeform 122"/>
            <p:cNvSpPr/>
            <p:nvPr/>
          </p:nvSpPr>
          <p:spPr bwMode="auto">
            <a:xfrm>
              <a:off x="4403726" y="4826000"/>
              <a:ext cx="57150" cy="74613"/>
            </a:xfrm>
            <a:custGeom>
              <a:avLst/>
              <a:gdLst/>
              <a:ahLst/>
              <a:cxnLst>
                <a:cxn ang="0">
                  <a:pos x="9" y="7"/>
                </a:cxn>
                <a:cxn ang="0">
                  <a:pos x="6" y="0"/>
                </a:cxn>
                <a:cxn ang="0">
                  <a:pos x="1" y="6"/>
                </a:cxn>
                <a:cxn ang="0">
                  <a:pos x="4" y="13"/>
                </a:cxn>
                <a:cxn ang="0">
                  <a:pos x="9" y="7"/>
                </a:cxn>
              </a:cxnLst>
              <a:rect l="0" t="0" r="r" b="b"/>
              <a:pathLst>
                <a:path w="10" h="13">
                  <a:moveTo>
                    <a:pt x="9" y="7"/>
                  </a:moveTo>
                  <a:cubicBezTo>
                    <a:pt x="10" y="3"/>
                    <a:pt x="8" y="0"/>
                    <a:pt x="6" y="0"/>
                  </a:cubicBezTo>
                  <a:cubicBezTo>
                    <a:pt x="3" y="0"/>
                    <a:pt x="1" y="2"/>
                    <a:pt x="1" y="6"/>
                  </a:cubicBezTo>
                  <a:cubicBezTo>
                    <a:pt x="0" y="9"/>
                    <a:pt x="2" y="12"/>
                    <a:pt x="4" y="13"/>
                  </a:cubicBezTo>
                  <a:cubicBezTo>
                    <a:pt x="7" y="13"/>
                    <a:pt x="9" y="10"/>
                    <a:pt x="9" y="7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80" name="Freeform 123"/>
            <p:cNvSpPr/>
            <p:nvPr/>
          </p:nvSpPr>
          <p:spPr bwMode="auto">
            <a:xfrm>
              <a:off x="4189413" y="4681538"/>
              <a:ext cx="122238" cy="330200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0" y="27"/>
                </a:cxn>
                <a:cxn ang="0">
                  <a:pos x="6" y="50"/>
                </a:cxn>
                <a:cxn ang="0">
                  <a:pos x="21" y="57"/>
                </a:cxn>
                <a:cxn ang="0">
                  <a:pos x="21" y="0"/>
                </a:cxn>
              </a:cxnLst>
              <a:rect l="0" t="0" r="r" b="b"/>
              <a:pathLst>
                <a:path w="21" h="57">
                  <a:moveTo>
                    <a:pt x="21" y="0"/>
                  </a:moveTo>
                  <a:cubicBezTo>
                    <a:pt x="13" y="0"/>
                    <a:pt x="0" y="5"/>
                    <a:pt x="0" y="27"/>
                  </a:cubicBezTo>
                  <a:cubicBezTo>
                    <a:pt x="0" y="39"/>
                    <a:pt x="4" y="48"/>
                    <a:pt x="6" y="50"/>
                  </a:cubicBezTo>
                  <a:cubicBezTo>
                    <a:pt x="7" y="52"/>
                    <a:pt x="17" y="57"/>
                    <a:pt x="21" y="57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81" name="Freeform 124"/>
            <p:cNvSpPr/>
            <p:nvPr/>
          </p:nvSpPr>
          <p:spPr bwMode="auto">
            <a:xfrm>
              <a:off x="4160838" y="4826000"/>
              <a:ext cx="57150" cy="74613"/>
            </a:xfrm>
            <a:custGeom>
              <a:avLst/>
              <a:gdLst/>
              <a:ahLst/>
              <a:cxnLst>
                <a:cxn ang="0">
                  <a:pos x="1" y="7"/>
                </a:cxn>
                <a:cxn ang="0">
                  <a:pos x="4" y="0"/>
                </a:cxn>
                <a:cxn ang="0">
                  <a:pos x="9" y="6"/>
                </a:cxn>
                <a:cxn ang="0">
                  <a:pos x="6" y="13"/>
                </a:cxn>
                <a:cxn ang="0">
                  <a:pos x="1" y="7"/>
                </a:cxn>
              </a:cxnLst>
              <a:rect l="0" t="0" r="r" b="b"/>
              <a:pathLst>
                <a:path w="10" h="13">
                  <a:moveTo>
                    <a:pt x="1" y="7"/>
                  </a:moveTo>
                  <a:cubicBezTo>
                    <a:pt x="0" y="3"/>
                    <a:pt x="2" y="0"/>
                    <a:pt x="4" y="0"/>
                  </a:cubicBezTo>
                  <a:cubicBezTo>
                    <a:pt x="7" y="0"/>
                    <a:pt x="9" y="2"/>
                    <a:pt x="9" y="6"/>
                  </a:cubicBezTo>
                  <a:cubicBezTo>
                    <a:pt x="10" y="9"/>
                    <a:pt x="8" y="12"/>
                    <a:pt x="6" y="13"/>
                  </a:cubicBezTo>
                  <a:cubicBezTo>
                    <a:pt x="3" y="13"/>
                    <a:pt x="1" y="10"/>
                    <a:pt x="1" y="7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82" name="Freeform 125"/>
            <p:cNvSpPr/>
            <p:nvPr/>
          </p:nvSpPr>
          <p:spPr bwMode="auto">
            <a:xfrm>
              <a:off x="4102101" y="5051425"/>
              <a:ext cx="209550" cy="192088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7" y="5"/>
                </a:cxn>
                <a:cxn ang="0">
                  <a:pos x="0" y="33"/>
                </a:cxn>
                <a:cxn ang="0">
                  <a:pos x="36" y="33"/>
                </a:cxn>
                <a:cxn ang="0">
                  <a:pos x="36" y="1"/>
                </a:cxn>
                <a:cxn ang="0">
                  <a:pos x="25" y="0"/>
                </a:cxn>
              </a:cxnLst>
              <a:rect l="0" t="0" r="r" b="b"/>
              <a:pathLst>
                <a:path w="36" h="33">
                  <a:moveTo>
                    <a:pt x="25" y="0"/>
                  </a:moveTo>
                  <a:cubicBezTo>
                    <a:pt x="25" y="0"/>
                    <a:pt x="9" y="3"/>
                    <a:pt x="7" y="5"/>
                  </a:cubicBezTo>
                  <a:cubicBezTo>
                    <a:pt x="5" y="7"/>
                    <a:pt x="1" y="28"/>
                    <a:pt x="0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1"/>
                    <a:pt x="36" y="1"/>
                    <a:pt x="36" y="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83" name="Freeform 126"/>
            <p:cNvSpPr/>
            <p:nvPr/>
          </p:nvSpPr>
          <p:spPr bwMode="auto">
            <a:xfrm>
              <a:off x="4246563" y="5040313"/>
              <a:ext cx="65088" cy="69850"/>
            </a:xfrm>
            <a:custGeom>
              <a:avLst/>
              <a:gdLst/>
              <a:ahLst/>
              <a:cxnLst>
                <a:cxn ang="0">
                  <a:pos x="41" y="11"/>
                </a:cxn>
                <a:cxn ang="0">
                  <a:pos x="8" y="0"/>
                </a:cxn>
                <a:cxn ang="0">
                  <a:pos x="0" y="7"/>
                </a:cxn>
                <a:cxn ang="0">
                  <a:pos x="19" y="44"/>
                </a:cxn>
                <a:cxn ang="0">
                  <a:pos x="41" y="11"/>
                </a:cxn>
              </a:cxnLst>
              <a:rect l="0" t="0" r="r" b="b"/>
              <a:pathLst>
                <a:path w="41" h="44">
                  <a:moveTo>
                    <a:pt x="41" y="11"/>
                  </a:moveTo>
                  <a:lnTo>
                    <a:pt x="8" y="0"/>
                  </a:lnTo>
                  <a:lnTo>
                    <a:pt x="0" y="7"/>
                  </a:lnTo>
                  <a:lnTo>
                    <a:pt x="19" y="44"/>
                  </a:lnTo>
                  <a:lnTo>
                    <a:pt x="41" y="11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84" name="Freeform 127"/>
            <p:cNvSpPr/>
            <p:nvPr/>
          </p:nvSpPr>
          <p:spPr bwMode="auto">
            <a:xfrm>
              <a:off x="4311651" y="5040313"/>
              <a:ext cx="63500" cy="69850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32" y="0"/>
                </a:cxn>
                <a:cxn ang="0">
                  <a:pos x="40" y="7"/>
                </a:cxn>
                <a:cxn ang="0">
                  <a:pos x="21" y="44"/>
                </a:cxn>
                <a:cxn ang="0">
                  <a:pos x="0" y="11"/>
                </a:cxn>
              </a:cxnLst>
              <a:rect l="0" t="0" r="r" b="b"/>
              <a:pathLst>
                <a:path w="40" h="44">
                  <a:moveTo>
                    <a:pt x="0" y="11"/>
                  </a:moveTo>
                  <a:lnTo>
                    <a:pt x="32" y="0"/>
                  </a:lnTo>
                  <a:lnTo>
                    <a:pt x="40" y="7"/>
                  </a:lnTo>
                  <a:lnTo>
                    <a:pt x="21" y="44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85" name="Freeform 128"/>
            <p:cNvSpPr/>
            <p:nvPr/>
          </p:nvSpPr>
          <p:spPr bwMode="auto">
            <a:xfrm>
              <a:off x="4143376" y="4646613"/>
              <a:ext cx="334963" cy="225425"/>
            </a:xfrm>
            <a:custGeom>
              <a:avLst/>
              <a:gdLst/>
              <a:ahLst/>
              <a:cxnLst>
                <a:cxn ang="0">
                  <a:pos x="51" y="31"/>
                </a:cxn>
                <a:cxn ang="0">
                  <a:pos x="29" y="0"/>
                </a:cxn>
                <a:cxn ang="0">
                  <a:pos x="7" y="31"/>
                </a:cxn>
                <a:cxn ang="0">
                  <a:pos x="11" y="39"/>
                </a:cxn>
                <a:cxn ang="0">
                  <a:pos x="12" y="39"/>
                </a:cxn>
                <a:cxn ang="0">
                  <a:pos x="14" y="26"/>
                </a:cxn>
                <a:cxn ang="0">
                  <a:pos x="40" y="18"/>
                </a:cxn>
                <a:cxn ang="0">
                  <a:pos x="45" y="27"/>
                </a:cxn>
                <a:cxn ang="0">
                  <a:pos x="43" y="28"/>
                </a:cxn>
                <a:cxn ang="0">
                  <a:pos x="45" y="39"/>
                </a:cxn>
                <a:cxn ang="0">
                  <a:pos x="47" y="39"/>
                </a:cxn>
                <a:cxn ang="0">
                  <a:pos x="51" y="31"/>
                </a:cxn>
              </a:cxnLst>
              <a:rect l="0" t="0" r="r" b="b"/>
              <a:pathLst>
                <a:path w="58" h="39">
                  <a:moveTo>
                    <a:pt x="51" y="31"/>
                  </a:moveTo>
                  <a:cubicBezTo>
                    <a:pt x="51" y="31"/>
                    <a:pt x="58" y="0"/>
                    <a:pt x="29" y="0"/>
                  </a:cubicBezTo>
                  <a:cubicBezTo>
                    <a:pt x="0" y="0"/>
                    <a:pt x="7" y="31"/>
                    <a:pt x="7" y="31"/>
                  </a:cubicBezTo>
                  <a:cubicBezTo>
                    <a:pt x="7" y="31"/>
                    <a:pt x="11" y="28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3" y="32"/>
                    <a:pt x="14" y="26"/>
                  </a:cubicBezTo>
                  <a:cubicBezTo>
                    <a:pt x="24" y="26"/>
                    <a:pt x="33" y="24"/>
                    <a:pt x="40" y="18"/>
                  </a:cubicBezTo>
                  <a:cubicBezTo>
                    <a:pt x="45" y="18"/>
                    <a:pt x="45" y="23"/>
                    <a:pt x="45" y="27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3" y="28"/>
                    <a:pt x="45" y="32"/>
                    <a:pt x="45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9"/>
                    <a:pt x="47" y="27"/>
                    <a:pt x="51" y="31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86" name="Freeform 129"/>
            <p:cNvSpPr/>
            <p:nvPr/>
          </p:nvSpPr>
          <p:spPr bwMode="auto">
            <a:xfrm>
              <a:off x="4270376" y="4941888"/>
              <a:ext cx="80963" cy="17463"/>
            </a:xfrm>
            <a:custGeom>
              <a:avLst/>
              <a:gdLst/>
              <a:ahLst/>
              <a:cxnLst>
                <a:cxn ang="0">
                  <a:pos x="7" y="3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7" y="3"/>
                </a:cxn>
              </a:cxnLst>
              <a:rect l="0" t="0" r="r" b="b"/>
              <a:pathLst>
                <a:path w="14" h="3">
                  <a:moveTo>
                    <a:pt x="7" y="3"/>
                  </a:moveTo>
                  <a:cubicBezTo>
                    <a:pt x="11" y="3"/>
                    <a:pt x="14" y="2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3"/>
                    <a:pt x="7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87" name="Group 358"/>
          <p:cNvGrpSpPr/>
          <p:nvPr/>
        </p:nvGrpSpPr>
        <p:grpSpPr>
          <a:xfrm>
            <a:off x="5886459" y="3459163"/>
            <a:ext cx="985751" cy="966788"/>
            <a:chOff x="4414838" y="3459163"/>
            <a:chExt cx="968375" cy="966788"/>
          </a:xfrm>
        </p:grpSpPr>
        <p:sp>
          <p:nvSpPr>
            <p:cNvPr id="88" name="Oval 20"/>
            <p:cNvSpPr>
              <a:spLocks noChangeArrowheads="1"/>
            </p:cNvSpPr>
            <p:nvPr/>
          </p:nvSpPr>
          <p:spPr bwMode="auto">
            <a:xfrm>
              <a:off x="4414838" y="3459163"/>
              <a:ext cx="968375" cy="966788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89" name="Rectangle 130"/>
            <p:cNvSpPr>
              <a:spLocks noChangeArrowheads="1"/>
            </p:cNvSpPr>
            <p:nvPr/>
          </p:nvSpPr>
          <p:spPr bwMode="auto">
            <a:xfrm>
              <a:off x="4826001" y="3951288"/>
              <a:ext cx="98425" cy="109538"/>
            </a:xfrm>
            <a:prstGeom prst="rect">
              <a:avLst/>
            </a:prstGeom>
            <a:solidFill>
              <a:srgbClr val="83B7D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0" name="Freeform 131"/>
            <p:cNvSpPr/>
            <p:nvPr/>
          </p:nvSpPr>
          <p:spPr bwMode="auto">
            <a:xfrm>
              <a:off x="4878388" y="4014788"/>
              <a:ext cx="209550" cy="19050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29" y="5"/>
                </a:cxn>
                <a:cxn ang="0">
                  <a:pos x="36" y="33"/>
                </a:cxn>
                <a:cxn ang="0">
                  <a:pos x="0" y="33"/>
                </a:cxn>
                <a:cxn ang="0">
                  <a:pos x="0" y="1"/>
                </a:cxn>
                <a:cxn ang="0">
                  <a:pos x="10" y="0"/>
                </a:cxn>
              </a:cxnLst>
              <a:rect l="0" t="0" r="r" b="b"/>
              <a:pathLst>
                <a:path w="36" h="33">
                  <a:moveTo>
                    <a:pt x="10" y="0"/>
                  </a:moveTo>
                  <a:cubicBezTo>
                    <a:pt x="10" y="0"/>
                    <a:pt x="27" y="3"/>
                    <a:pt x="29" y="5"/>
                  </a:cubicBezTo>
                  <a:cubicBezTo>
                    <a:pt x="31" y="7"/>
                    <a:pt x="35" y="28"/>
                    <a:pt x="36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1" name="Freeform 132"/>
            <p:cNvSpPr/>
            <p:nvPr/>
          </p:nvSpPr>
          <p:spPr bwMode="auto">
            <a:xfrm>
              <a:off x="4878388" y="3643313"/>
              <a:ext cx="122238" cy="3302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" y="27"/>
                </a:cxn>
                <a:cxn ang="0">
                  <a:pos x="15" y="50"/>
                </a:cxn>
                <a:cxn ang="0">
                  <a:pos x="0" y="57"/>
                </a:cxn>
                <a:cxn ang="0">
                  <a:pos x="0" y="0"/>
                </a:cxn>
              </a:cxnLst>
              <a:rect l="0" t="0" r="r" b="b"/>
              <a:pathLst>
                <a:path w="21" h="57">
                  <a:moveTo>
                    <a:pt x="0" y="0"/>
                  </a:moveTo>
                  <a:cubicBezTo>
                    <a:pt x="8" y="0"/>
                    <a:pt x="21" y="5"/>
                    <a:pt x="21" y="27"/>
                  </a:cubicBezTo>
                  <a:cubicBezTo>
                    <a:pt x="21" y="39"/>
                    <a:pt x="17" y="48"/>
                    <a:pt x="15" y="50"/>
                  </a:cubicBezTo>
                  <a:cubicBezTo>
                    <a:pt x="14" y="52"/>
                    <a:pt x="4" y="57"/>
                    <a:pt x="0" y="5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2" name="Freeform 133"/>
            <p:cNvSpPr/>
            <p:nvPr/>
          </p:nvSpPr>
          <p:spPr bwMode="auto">
            <a:xfrm>
              <a:off x="4972051" y="3789363"/>
              <a:ext cx="57150" cy="74613"/>
            </a:xfrm>
            <a:custGeom>
              <a:avLst/>
              <a:gdLst/>
              <a:ahLst/>
              <a:cxnLst>
                <a:cxn ang="0">
                  <a:pos x="9" y="7"/>
                </a:cxn>
                <a:cxn ang="0">
                  <a:pos x="5" y="0"/>
                </a:cxn>
                <a:cxn ang="0">
                  <a:pos x="0" y="6"/>
                </a:cxn>
                <a:cxn ang="0">
                  <a:pos x="4" y="13"/>
                </a:cxn>
                <a:cxn ang="0">
                  <a:pos x="9" y="7"/>
                </a:cxn>
              </a:cxnLst>
              <a:rect l="0" t="0" r="r" b="b"/>
              <a:pathLst>
                <a:path w="10" h="13">
                  <a:moveTo>
                    <a:pt x="9" y="7"/>
                  </a:moveTo>
                  <a:cubicBezTo>
                    <a:pt x="10" y="3"/>
                    <a:pt x="8" y="0"/>
                    <a:pt x="5" y="0"/>
                  </a:cubicBezTo>
                  <a:cubicBezTo>
                    <a:pt x="3" y="0"/>
                    <a:pt x="1" y="2"/>
                    <a:pt x="0" y="6"/>
                  </a:cubicBezTo>
                  <a:cubicBezTo>
                    <a:pt x="0" y="9"/>
                    <a:pt x="2" y="12"/>
                    <a:pt x="4" y="13"/>
                  </a:cubicBezTo>
                  <a:cubicBezTo>
                    <a:pt x="7" y="13"/>
                    <a:pt x="9" y="10"/>
                    <a:pt x="9" y="7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3" name="Freeform 134"/>
            <p:cNvSpPr/>
            <p:nvPr/>
          </p:nvSpPr>
          <p:spPr bwMode="auto">
            <a:xfrm>
              <a:off x="4757738" y="3643313"/>
              <a:ext cx="120650" cy="330200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0" y="27"/>
                </a:cxn>
                <a:cxn ang="0">
                  <a:pos x="5" y="50"/>
                </a:cxn>
                <a:cxn ang="0">
                  <a:pos x="21" y="57"/>
                </a:cxn>
                <a:cxn ang="0">
                  <a:pos x="21" y="0"/>
                </a:cxn>
              </a:cxnLst>
              <a:rect l="0" t="0" r="r" b="b"/>
              <a:pathLst>
                <a:path w="21" h="57">
                  <a:moveTo>
                    <a:pt x="21" y="0"/>
                  </a:moveTo>
                  <a:cubicBezTo>
                    <a:pt x="13" y="0"/>
                    <a:pt x="0" y="5"/>
                    <a:pt x="0" y="27"/>
                  </a:cubicBezTo>
                  <a:cubicBezTo>
                    <a:pt x="0" y="39"/>
                    <a:pt x="4" y="48"/>
                    <a:pt x="5" y="50"/>
                  </a:cubicBezTo>
                  <a:cubicBezTo>
                    <a:pt x="7" y="52"/>
                    <a:pt x="16" y="57"/>
                    <a:pt x="21" y="57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4" name="Freeform 135"/>
            <p:cNvSpPr/>
            <p:nvPr/>
          </p:nvSpPr>
          <p:spPr bwMode="auto">
            <a:xfrm>
              <a:off x="4727576" y="3789363"/>
              <a:ext cx="58738" cy="74613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4" y="0"/>
                </a:cxn>
                <a:cxn ang="0">
                  <a:pos x="9" y="6"/>
                </a:cxn>
                <a:cxn ang="0">
                  <a:pos x="5" y="13"/>
                </a:cxn>
                <a:cxn ang="0">
                  <a:pos x="0" y="7"/>
                </a:cxn>
              </a:cxnLst>
              <a:rect l="0" t="0" r="r" b="b"/>
              <a:pathLst>
                <a:path w="10" h="13">
                  <a:moveTo>
                    <a:pt x="0" y="7"/>
                  </a:moveTo>
                  <a:cubicBezTo>
                    <a:pt x="0" y="3"/>
                    <a:pt x="2" y="0"/>
                    <a:pt x="4" y="0"/>
                  </a:cubicBezTo>
                  <a:cubicBezTo>
                    <a:pt x="7" y="0"/>
                    <a:pt x="9" y="2"/>
                    <a:pt x="9" y="6"/>
                  </a:cubicBezTo>
                  <a:cubicBezTo>
                    <a:pt x="10" y="9"/>
                    <a:pt x="8" y="12"/>
                    <a:pt x="5" y="13"/>
                  </a:cubicBezTo>
                  <a:cubicBezTo>
                    <a:pt x="3" y="13"/>
                    <a:pt x="1" y="10"/>
                    <a:pt x="0" y="7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5" name="Freeform 136"/>
            <p:cNvSpPr/>
            <p:nvPr/>
          </p:nvSpPr>
          <p:spPr bwMode="auto">
            <a:xfrm>
              <a:off x="4664076" y="4014788"/>
              <a:ext cx="214313" cy="19050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8" y="5"/>
                </a:cxn>
                <a:cxn ang="0">
                  <a:pos x="0" y="33"/>
                </a:cxn>
                <a:cxn ang="0">
                  <a:pos x="37" y="33"/>
                </a:cxn>
                <a:cxn ang="0">
                  <a:pos x="37" y="1"/>
                </a:cxn>
                <a:cxn ang="0">
                  <a:pos x="26" y="0"/>
                </a:cxn>
              </a:cxnLst>
              <a:rect l="0" t="0" r="r" b="b"/>
              <a:pathLst>
                <a:path w="37" h="33">
                  <a:moveTo>
                    <a:pt x="26" y="0"/>
                  </a:moveTo>
                  <a:cubicBezTo>
                    <a:pt x="26" y="0"/>
                    <a:pt x="10" y="3"/>
                    <a:pt x="8" y="5"/>
                  </a:cubicBezTo>
                  <a:cubicBezTo>
                    <a:pt x="6" y="7"/>
                    <a:pt x="1" y="28"/>
                    <a:pt x="0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1"/>
                    <a:pt x="37" y="1"/>
                    <a:pt x="37" y="1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6" name="Freeform 137"/>
            <p:cNvSpPr/>
            <p:nvPr/>
          </p:nvSpPr>
          <p:spPr bwMode="auto">
            <a:xfrm>
              <a:off x="4814888" y="4003675"/>
              <a:ext cx="63500" cy="63500"/>
            </a:xfrm>
            <a:custGeom>
              <a:avLst/>
              <a:gdLst/>
              <a:ahLst/>
              <a:cxnLst>
                <a:cxn ang="0">
                  <a:pos x="40" y="11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15" y="40"/>
                </a:cxn>
                <a:cxn ang="0">
                  <a:pos x="40" y="11"/>
                </a:cxn>
              </a:cxnLst>
              <a:rect l="0" t="0" r="r" b="b"/>
              <a:pathLst>
                <a:path w="40" h="40">
                  <a:moveTo>
                    <a:pt x="40" y="11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15" y="40"/>
                  </a:lnTo>
                  <a:lnTo>
                    <a:pt x="40" y="11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7" name="Freeform 138"/>
            <p:cNvSpPr/>
            <p:nvPr/>
          </p:nvSpPr>
          <p:spPr bwMode="auto">
            <a:xfrm>
              <a:off x="4878388" y="4003675"/>
              <a:ext cx="63500" cy="63500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29" y="0"/>
                </a:cxn>
                <a:cxn ang="0">
                  <a:pos x="40" y="7"/>
                </a:cxn>
                <a:cxn ang="0">
                  <a:pos x="22" y="40"/>
                </a:cxn>
                <a:cxn ang="0">
                  <a:pos x="0" y="11"/>
                </a:cxn>
              </a:cxnLst>
              <a:rect l="0" t="0" r="r" b="b"/>
              <a:pathLst>
                <a:path w="40" h="40">
                  <a:moveTo>
                    <a:pt x="0" y="11"/>
                  </a:moveTo>
                  <a:lnTo>
                    <a:pt x="29" y="0"/>
                  </a:lnTo>
                  <a:lnTo>
                    <a:pt x="40" y="7"/>
                  </a:lnTo>
                  <a:lnTo>
                    <a:pt x="22" y="4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8" name="Freeform 139"/>
            <p:cNvSpPr/>
            <p:nvPr/>
          </p:nvSpPr>
          <p:spPr bwMode="auto">
            <a:xfrm>
              <a:off x="4710113" y="3609975"/>
              <a:ext cx="336550" cy="219075"/>
            </a:xfrm>
            <a:custGeom>
              <a:avLst/>
              <a:gdLst/>
              <a:ahLst/>
              <a:cxnLst>
                <a:cxn ang="0">
                  <a:pos x="51" y="31"/>
                </a:cxn>
                <a:cxn ang="0">
                  <a:pos x="29" y="0"/>
                </a:cxn>
                <a:cxn ang="0">
                  <a:pos x="7" y="31"/>
                </a:cxn>
                <a:cxn ang="0">
                  <a:pos x="11" y="38"/>
                </a:cxn>
                <a:cxn ang="0">
                  <a:pos x="12" y="38"/>
                </a:cxn>
                <a:cxn ang="0">
                  <a:pos x="13" y="26"/>
                </a:cxn>
                <a:cxn ang="0">
                  <a:pos x="40" y="18"/>
                </a:cxn>
                <a:cxn ang="0">
                  <a:pos x="45" y="27"/>
                </a:cxn>
                <a:cxn ang="0">
                  <a:pos x="43" y="28"/>
                </a:cxn>
                <a:cxn ang="0">
                  <a:pos x="45" y="38"/>
                </a:cxn>
                <a:cxn ang="0">
                  <a:pos x="47" y="38"/>
                </a:cxn>
                <a:cxn ang="0">
                  <a:pos x="51" y="31"/>
                </a:cxn>
              </a:cxnLst>
              <a:rect l="0" t="0" r="r" b="b"/>
              <a:pathLst>
                <a:path w="58" h="38">
                  <a:moveTo>
                    <a:pt x="51" y="31"/>
                  </a:moveTo>
                  <a:cubicBezTo>
                    <a:pt x="51" y="31"/>
                    <a:pt x="58" y="0"/>
                    <a:pt x="29" y="0"/>
                  </a:cubicBezTo>
                  <a:cubicBezTo>
                    <a:pt x="0" y="0"/>
                    <a:pt x="7" y="31"/>
                    <a:pt x="7" y="31"/>
                  </a:cubicBezTo>
                  <a:cubicBezTo>
                    <a:pt x="7" y="31"/>
                    <a:pt x="11" y="28"/>
                    <a:pt x="11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3" y="32"/>
                    <a:pt x="13" y="26"/>
                  </a:cubicBezTo>
                  <a:cubicBezTo>
                    <a:pt x="24" y="26"/>
                    <a:pt x="33" y="24"/>
                    <a:pt x="40" y="18"/>
                  </a:cubicBezTo>
                  <a:cubicBezTo>
                    <a:pt x="45" y="18"/>
                    <a:pt x="45" y="23"/>
                    <a:pt x="45" y="27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3" y="28"/>
                    <a:pt x="45" y="32"/>
                    <a:pt x="45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7" y="38"/>
                    <a:pt x="46" y="27"/>
                    <a:pt x="51" y="31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9" name="Freeform 140"/>
            <p:cNvSpPr/>
            <p:nvPr/>
          </p:nvSpPr>
          <p:spPr bwMode="auto">
            <a:xfrm>
              <a:off x="4838701" y="3905250"/>
              <a:ext cx="80963" cy="17463"/>
            </a:xfrm>
            <a:custGeom>
              <a:avLst/>
              <a:gdLst/>
              <a:ahLst/>
              <a:cxnLst>
                <a:cxn ang="0">
                  <a:pos x="7" y="3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7" y="3"/>
                </a:cxn>
              </a:cxnLst>
              <a:rect l="0" t="0" r="r" b="b"/>
              <a:pathLst>
                <a:path w="14" h="3">
                  <a:moveTo>
                    <a:pt x="7" y="3"/>
                  </a:moveTo>
                  <a:cubicBezTo>
                    <a:pt x="11" y="3"/>
                    <a:pt x="14" y="2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3"/>
                    <a:pt x="7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100" name="Group 348"/>
          <p:cNvGrpSpPr/>
          <p:nvPr/>
        </p:nvGrpSpPr>
        <p:grpSpPr>
          <a:xfrm>
            <a:off x="7825321" y="4460875"/>
            <a:ext cx="990599" cy="966788"/>
            <a:chOff x="5868988" y="4460875"/>
            <a:chExt cx="973138" cy="966788"/>
          </a:xfrm>
        </p:grpSpPr>
        <p:sp>
          <p:nvSpPr>
            <p:cNvPr id="101" name="Oval 17"/>
            <p:cNvSpPr>
              <a:spLocks noChangeArrowheads="1"/>
            </p:cNvSpPr>
            <p:nvPr/>
          </p:nvSpPr>
          <p:spPr bwMode="auto">
            <a:xfrm>
              <a:off x="5868988" y="4460875"/>
              <a:ext cx="973138" cy="966788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02" name="Rectangle 141"/>
            <p:cNvSpPr>
              <a:spLocks noChangeArrowheads="1"/>
            </p:cNvSpPr>
            <p:nvPr/>
          </p:nvSpPr>
          <p:spPr bwMode="auto">
            <a:xfrm>
              <a:off x="6321426" y="4953000"/>
              <a:ext cx="98425" cy="104775"/>
            </a:xfrm>
            <a:prstGeom prst="rect">
              <a:avLst/>
            </a:prstGeom>
            <a:solidFill>
              <a:srgbClr val="83B7D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03" name="Freeform 142"/>
            <p:cNvSpPr/>
            <p:nvPr/>
          </p:nvSpPr>
          <p:spPr bwMode="auto">
            <a:xfrm>
              <a:off x="6367463" y="5016500"/>
              <a:ext cx="214313" cy="18573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30" y="4"/>
                </a:cxn>
                <a:cxn ang="0">
                  <a:pos x="37" y="32"/>
                </a:cxn>
                <a:cxn ang="0">
                  <a:pos x="0" y="32"/>
                </a:cxn>
                <a:cxn ang="0">
                  <a:pos x="0" y="0"/>
                </a:cxn>
                <a:cxn ang="0">
                  <a:pos x="11" y="0"/>
                </a:cxn>
              </a:cxnLst>
              <a:rect l="0" t="0" r="r" b="b"/>
              <a:pathLst>
                <a:path w="37" h="32">
                  <a:moveTo>
                    <a:pt x="11" y="0"/>
                  </a:moveTo>
                  <a:cubicBezTo>
                    <a:pt x="11" y="0"/>
                    <a:pt x="27" y="2"/>
                    <a:pt x="30" y="4"/>
                  </a:cubicBezTo>
                  <a:cubicBezTo>
                    <a:pt x="32" y="7"/>
                    <a:pt x="36" y="27"/>
                    <a:pt x="37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04" name="Freeform 143"/>
            <p:cNvSpPr/>
            <p:nvPr/>
          </p:nvSpPr>
          <p:spPr bwMode="auto">
            <a:xfrm>
              <a:off x="6367463" y="4640263"/>
              <a:ext cx="127000" cy="3302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2" y="27"/>
                </a:cxn>
                <a:cxn ang="0">
                  <a:pos x="16" y="50"/>
                </a:cxn>
                <a:cxn ang="0">
                  <a:pos x="0" y="57"/>
                </a:cxn>
                <a:cxn ang="0">
                  <a:pos x="0" y="0"/>
                </a:cxn>
              </a:cxnLst>
              <a:rect l="0" t="0" r="r" b="b"/>
              <a:pathLst>
                <a:path w="22" h="57">
                  <a:moveTo>
                    <a:pt x="0" y="0"/>
                  </a:moveTo>
                  <a:cubicBezTo>
                    <a:pt x="9" y="0"/>
                    <a:pt x="22" y="5"/>
                    <a:pt x="22" y="27"/>
                  </a:cubicBezTo>
                  <a:cubicBezTo>
                    <a:pt x="22" y="40"/>
                    <a:pt x="18" y="48"/>
                    <a:pt x="16" y="50"/>
                  </a:cubicBezTo>
                  <a:cubicBezTo>
                    <a:pt x="14" y="52"/>
                    <a:pt x="5" y="57"/>
                    <a:pt x="0" y="5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05" name="Freeform 144"/>
            <p:cNvSpPr/>
            <p:nvPr/>
          </p:nvSpPr>
          <p:spPr bwMode="auto">
            <a:xfrm>
              <a:off x="6465888" y="4784725"/>
              <a:ext cx="52388" cy="76200"/>
            </a:xfrm>
            <a:custGeom>
              <a:avLst/>
              <a:gdLst/>
              <a:ahLst/>
              <a:cxnLst>
                <a:cxn ang="0">
                  <a:pos x="9" y="7"/>
                </a:cxn>
                <a:cxn ang="0">
                  <a:pos x="5" y="0"/>
                </a:cxn>
                <a:cxn ang="0">
                  <a:pos x="0" y="6"/>
                </a:cxn>
                <a:cxn ang="0">
                  <a:pos x="4" y="13"/>
                </a:cxn>
                <a:cxn ang="0">
                  <a:pos x="9" y="7"/>
                </a:cxn>
              </a:cxnLst>
              <a:rect l="0" t="0" r="r" b="b"/>
              <a:pathLst>
                <a:path w="9" h="13">
                  <a:moveTo>
                    <a:pt x="9" y="7"/>
                  </a:moveTo>
                  <a:cubicBezTo>
                    <a:pt x="9" y="4"/>
                    <a:pt x="8" y="1"/>
                    <a:pt x="5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9"/>
                    <a:pt x="1" y="13"/>
                    <a:pt x="4" y="13"/>
                  </a:cubicBezTo>
                  <a:cubicBezTo>
                    <a:pt x="6" y="13"/>
                    <a:pt x="9" y="11"/>
                    <a:pt x="9" y="7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06" name="Freeform 145"/>
            <p:cNvSpPr/>
            <p:nvPr/>
          </p:nvSpPr>
          <p:spPr bwMode="auto">
            <a:xfrm>
              <a:off x="6245226" y="4640263"/>
              <a:ext cx="122238" cy="330200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0" y="27"/>
                </a:cxn>
                <a:cxn ang="0">
                  <a:pos x="6" y="50"/>
                </a:cxn>
                <a:cxn ang="0">
                  <a:pos x="21" y="57"/>
                </a:cxn>
                <a:cxn ang="0">
                  <a:pos x="21" y="0"/>
                </a:cxn>
              </a:cxnLst>
              <a:rect l="0" t="0" r="r" b="b"/>
              <a:pathLst>
                <a:path w="21" h="57">
                  <a:moveTo>
                    <a:pt x="21" y="0"/>
                  </a:moveTo>
                  <a:cubicBezTo>
                    <a:pt x="13" y="0"/>
                    <a:pt x="0" y="5"/>
                    <a:pt x="0" y="27"/>
                  </a:cubicBezTo>
                  <a:cubicBezTo>
                    <a:pt x="0" y="40"/>
                    <a:pt x="4" y="48"/>
                    <a:pt x="6" y="50"/>
                  </a:cubicBezTo>
                  <a:cubicBezTo>
                    <a:pt x="8" y="52"/>
                    <a:pt x="17" y="57"/>
                    <a:pt x="21" y="57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07" name="Freeform 146"/>
            <p:cNvSpPr/>
            <p:nvPr/>
          </p:nvSpPr>
          <p:spPr bwMode="auto">
            <a:xfrm>
              <a:off x="6223001" y="4784725"/>
              <a:ext cx="52388" cy="7620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4" y="0"/>
                </a:cxn>
                <a:cxn ang="0">
                  <a:pos x="9" y="6"/>
                </a:cxn>
                <a:cxn ang="0">
                  <a:pos x="5" y="13"/>
                </a:cxn>
                <a:cxn ang="0">
                  <a:pos x="0" y="7"/>
                </a:cxn>
              </a:cxnLst>
              <a:rect l="0" t="0" r="r" b="b"/>
              <a:pathLst>
                <a:path w="9" h="13">
                  <a:moveTo>
                    <a:pt x="0" y="7"/>
                  </a:moveTo>
                  <a:cubicBezTo>
                    <a:pt x="0" y="4"/>
                    <a:pt x="1" y="1"/>
                    <a:pt x="4" y="0"/>
                  </a:cubicBezTo>
                  <a:cubicBezTo>
                    <a:pt x="6" y="0"/>
                    <a:pt x="9" y="2"/>
                    <a:pt x="9" y="6"/>
                  </a:cubicBezTo>
                  <a:cubicBezTo>
                    <a:pt x="9" y="9"/>
                    <a:pt x="8" y="13"/>
                    <a:pt x="5" y="13"/>
                  </a:cubicBezTo>
                  <a:cubicBezTo>
                    <a:pt x="3" y="13"/>
                    <a:pt x="0" y="11"/>
                    <a:pt x="0" y="7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08" name="Freeform 147"/>
            <p:cNvSpPr/>
            <p:nvPr/>
          </p:nvSpPr>
          <p:spPr bwMode="auto">
            <a:xfrm>
              <a:off x="6159501" y="5016500"/>
              <a:ext cx="207963" cy="185738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7" y="4"/>
                </a:cxn>
                <a:cxn ang="0">
                  <a:pos x="0" y="32"/>
                </a:cxn>
                <a:cxn ang="0">
                  <a:pos x="36" y="32"/>
                </a:cxn>
                <a:cxn ang="0">
                  <a:pos x="36" y="0"/>
                </a:cxn>
                <a:cxn ang="0">
                  <a:pos x="26" y="0"/>
                </a:cxn>
              </a:cxnLst>
              <a:rect l="0" t="0" r="r" b="b"/>
              <a:pathLst>
                <a:path w="36" h="32">
                  <a:moveTo>
                    <a:pt x="26" y="0"/>
                  </a:moveTo>
                  <a:cubicBezTo>
                    <a:pt x="26" y="0"/>
                    <a:pt x="10" y="2"/>
                    <a:pt x="7" y="4"/>
                  </a:cubicBezTo>
                  <a:cubicBezTo>
                    <a:pt x="5" y="7"/>
                    <a:pt x="1" y="27"/>
                    <a:pt x="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09" name="Freeform 148"/>
            <p:cNvSpPr/>
            <p:nvPr/>
          </p:nvSpPr>
          <p:spPr bwMode="auto">
            <a:xfrm>
              <a:off x="6310313" y="4999038"/>
              <a:ext cx="57150" cy="69850"/>
            </a:xfrm>
            <a:custGeom>
              <a:avLst/>
              <a:gdLst/>
              <a:ahLst/>
              <a:cxnLst>
                <a:cxn ang="0">
                  <a:pos x="36" y="11"/>
                </a:cxn>
                <a:cxn ang="0">
                  <a:pos x="7" y="0"/>
                </a:cxn>
                <a:cxn ang="0">
                  <a:pos x="0" y="8"/>
                </a:cxn>
                <a:cxn ang="0">
                  <a:pos x="14" y="44"/>
                </a:cxn>
                <a:cxn ang="0">
                  <a:pos x="36" y="11"/>
                </a:cxn>
              </a:cxnLst>
              <a:rect l="0" t="0" r="r" b="b"/>
              <a:pathLst>
                <a:path w="36" h="44">
                  <a:moveTo>
                    <a:pt x="36" y="11"/>
                  </a:moveTo>
                  <a:lnTo>
                    <a:pt x="7" y="0"/>
                  </a:lnTo>
                  <a:lnTo>
                    <a:pt x="0" y="8"/>
                  </a:lnTo>
                  <a:lnTo>
                    <a:pt x="14" y="44"/>
                  </a:lnTo>
                  <a:lnTo>
                    <a:pt x="36" y="11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10" name="Freeform 149"/>
            <p:cNvSpPr/>
            <p:nvPr/>
          </p:nvSpPr>
          <p:spPr bwMode="auto">
            <a:xfrm>
              <a:off x="6367463" y="4999038"/>
              <a:ext cx="63500" cy="69850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33" y="0"/>
                </a:cxn>
                <a:cxn ang="0">
                  <a:pos x="40" y="8"/>
                </a:cxn>
                <a:cxn ang="0">
                  <a:pos x="26" y="44"/>
                </a:cxn>
                <a:cxn ang="0">
                  <a:pos x="0" y="11"/>
                </a:cxn>
              </a:cxnLst>
              <a:rect l="0" t="0" r="r" b="b"/>
              <a:pathLst>
                <a:path w="40" h="44">
                  <a:moveTo>
                    <a:pt x="0" y="11"/>
                  </a:moveTo>
                  <a:lnTo>
                    <a:pt x="33" y="0"/>
                  </a:lnTo>
                  <a:lnTo>
                    <a:pt x="40" y="8"/>
                  </a:lnTo>
                  <a:lnTo>
                    <a:pt x="26" y="44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11" name="Freeform 150"/>
            <p:cNvSpPr/>
            <p:nvPr/>
          </p:nvSpPr>
          <p:spPr bwMode="auto">
            <a:xfrm>
              <a:off x="6199188" y="4605338"/>
              <a:ext cx="336550" cy="227013"/>
            </a:xfrm>
            <a:custGeom>
              <a:avLst/>
              <a:gdLst/>
              <a:ahLst/>
              <a:cxnLst>
                <a:cxn ang="0">
                  <a:pos x="51" y="32"/>
                </a:cxn>
                <a:cxn ang="0">
                  <a:pos x="29" y="0"/>
                </a:cxn>
                <a:cxn ang="0">
                  <a:pos x="8" y="31"/>
                </a:cxn>
                <a:cxn ang="0">
                  <a:pos x="12" y="39"/>
                </a:cxn>
                <a:cxn ang="0">
                  <a:pos x="12" y="39"/>
                </a:cxn>
                <a:cxn ang="0">
                  <a:pos x="14" y="26"/>
                </a:cxn>
                <a:cxn ang="0">
                  <a:pos x="41" y="18"/>
                </a:cxn>
                <a:cxn ang="0">
                  <a:pos x="46" y="28"/>
                </a:cxn>
                <a:cxn ang="0">
                  <a:pos x="44" y="28"/>
                </a:cxn>
                <a:cxn ang="0">
                  <a:pos x="46" y="39"/>
                </a:cxn>
                <a:cxn ang="0">
                  <a:pos x="47" y="39"/>
                </a:cxn>
                <a:cxn ang="0">
                  <a:pos x="51" y="32"/>
                </a:cxn>
              </a:cxnLst>
              <a:rect l="0" t="0" r="r" b="b"/>
              <a:pathLst>
                <a:path w="58" h="39">
                  <a:moveTo>
                    <a:pt x="51" y="32"/>
                  </a:moveTo>
                  <a:cubicBezTo>
                    <a:pt x="51" y="32"/>
                    <a:pt x="58" y="0"/>
                    <a:pt x="29" y="0"/>
                  </a:cubicBezTo>
                  <a:cubicBezTo>
                    <a:pt x="0" y="0"/>
                    <a:pt x="8" y="31"/>
                    <a:pt x="8" y="31"/>
                  </a:cubicBezTo>
                  <a:cubicBezTo>
                    <a:pt x="8" y="31"/>
                    <a:pt x="12" y="2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4" y="32"/>
                    <a:pt x="14" y="26"/>
                  </a:cubicBezTo>
                  <a:cubicBezTo>
                    <a:pt x="24" y="26"/>
                    <a:pt x="33" y="24"/>
                    <a:pt x="41" y="18"/>
                  </a:cubicBezTo>
                  <a:cubicBezTo>
                    <a:pt x="45" y="18"/>
                    <a:pt x="46" y="24"/>
                    <a:pt x="46" y="28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44" y="28"/>
                    <a:pt x="46" y="32"/>
                    <a:pt x="46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9"/>
                    <a:pt x="47" y="27"/>
                    <a:pt x="51" y="32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12" name="Freeform 151"/>
            <p:cNvSpPr/>
            <p:nvPr/>
          </p:nvSpPr>
          <p:spPr bwMode="auto">
            <a:xfrm>
              <a:off x="6332538" y="4906963"/>
              <a:ext cx="76200" cy="17463"/>
            </a:xfrm>
            <a:custGeom>
              <a:avLst/>
              <a:gdLst/>
              <a:ahLst/>
              <a:cxnLst>
                <a:cxn ang="0">
                  <a:pos x="6" y="3"/>
                </a:cxn>
                <a:cxn ang="0">
                  <a:pos x="13" y="0"/>
                </a:cxn>
                <a:cxn ang="0">
                  <a:pos x="0" y="0"/>
                </a:cxn>
                <a:cxn ang="0">
                  <a:pos x="6" y="3"/>
                </a:cxn>
              </a:cxnLst>
              <a:rect l="0" t="0" r="r" b="b"/>
              <a:pathLst>
                <a:path w="13" h="3">
                  <a:moveTo>
                    <a:pt x="6" y="3"/>
                  </a:moveTo>
                  <a:cubicBezTo>
                    <a:pt x="10" y="3"/>
                    <a:pt x="13" y="1"/>
                    <a:pt x="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3" y="3"/>
                    <a:pt x="6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113" name="Group 356"/>
          <p:cNvGrpSpPr/>
          <p:nvPr/>
        </p:nvGrpSpPr>
        <p:grpSpPr>
          <a:xfrm>
            <a:off x="3136910" y="3459163"/>
            <a:ext cx="985751" cy="966788"/>
            <a:chOff x="2352676" y="3459163"/>
            <a:chExt cx="968375" cy="966788"/>
          </a:xfrm>
        </p:grpSpPr>
        <p:sp>
          <p:nvSpPr>
            <p:cNvPr id="114" name="Oval 21"/>
            <p:cNvSpPr>
              <a:spLocks noChangeArrowheads="1"/>
            </p:cNvSpPr>
            <p:nvPr/>
          </p:nvSpPr>
          <p:spPr bwMode="auto">
            <a:xfrm>
              <a:off x="2352676" y="3459163"/>
              <a:ext cx="968375" cy="966788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15" name="Rectangle 152"/>
            <p:cNvSpPr>
              <a:spLocks noChangeArrowheads="1"/>
            </p:cNvSpPr>
            <p:nvPr/>
          </p:nvSpPr>
          <p:spPr bwMode="auto">
            <a:xfrm>
              <a:off x="2792413" y="3962400"/>
              <a:ext cx="98425" cy="111125"/>
            </a:xfrm>
            <a:prstGeom prst="rect">
              <a:avLst/>
            </a:prstGeom>
            <a:solidFill>
              <a:srgbClr val="83B7D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16" name="Freeform 153"/>
            <p:cNvSpPr/>
            <p:nvPr/>
          </p:nvSpPr>
          <p:spPr bwMode="auto">
            <a:xfrm>
              <a:off x="2844801" y="4025900"/>
              <a:ext cx="209550" cy="185738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29" y="5"/>
                </a:cxn>
                <a:cxn ang="0">
                  <a:pos x="36" y="32"/>
                </a:cxn>
                <a:cxn ang="0">
                  <a:pos x="0" y="32"/>
                </a:cxn>
                <a:cxn ang="0">
                  <a:pos x="0" y="1"/>
                </a:cxn>
                <a:cxn ang="0">
                  <a:pos x="10" y="0"/>
                </a:cxn>
              </a:cxnLst>
              <a:rect l="0" t="0" r="r" b="b"/>
              <a:pathLst>
                <a:path w="36" h="32">
                  <a:moveTo>
                    <a:pt x="10" y="0"/>
                  </a:moveTo>
                  <a:cubicBezTo>
                    <a:pt x="10" y="0"/>
                    <a:pt x="26" y="3"/>
                    <a:pt x="29" y="5"/>
                  </a:cubicBezTo>
                  <a:cubicBezTo>
                    <a:pt x="31" y="7"/>
                    <a:pt x="35" y="28"/>
                    <a:pt x="36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17" name="Freeform 154"/>
            <p:cNvSpPr/>
            <p:nvPr/>
          </p:nvSpPr>
          <p:spPr bwMode="auto">
            <a:xfrm>
              <a:off x="2844801" y="3656013"/>
              <a:ext cx="122238" cy="3238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" y="26"/>
                </a:cxn>
                <a:cxn ang="0">
                  <a:pos x="15" y="50"/>
                </a:cxn>
                <a:cxn ang="0">
                  <a:pos x="0" y="56"/>
                </a:cxn>
                <a:cxn ang="0">
                  <a:pos x="0" y="0"/>
                </a:cxn>
              </a:cxnLst>
              <a:rect l="0" t="0" r="r" b="b"/>
              <a:pathLst>
                <a:path w="21" h="56">
                  <a:moveTo>
                    <a:pt x="0" y="0"/>
                  </a:moveTo>
                  <a:cubicBezTo>
                    <a:pt x="8" y="0"/>
                    <a:pt x="21" y="5"/>
                    <a:pt x="21" y="26"/>
                  </a:cubicBezTo>
                  <a:cubicBezTo>
                    <a:pt x="21" y="39"/>
                    <a:pt x="17" y="47"/>
                    <a:pt x="15" y="50"/>
                  </a:cubicBezTo>
                  <a:cubicBezTo>
                    <a:pt x="13" y="52"/>
                    <a:pt x="4" y="56"/>
                    <a:pt x="0" y="5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18" name="Freeform 155"/>
            <p:cNvSpPr/>
            <p:nvPr/>
          </p:nvSpPr>
          <p:spPr bwMode="auto">
            <a:xfrm>
              <a:off x="2938463" y="3794125"/>
              <a:ext cx="52388" cy="80963"/>
            </a:xfrm>
            <a:custGeom>
              <a:avLst/>
              <a:gdLst/>
              <a:ahLst/>
              <a:cxnLst>
                <a:cxn ang="0">
                  <a:pos x="9" y="8"/>
                </a:cxn>
                <a:cxn ang="0">
                  <a:pos x="5" y="1"/>
                </a:cxn>
                <a:cxn ang="0">
                  <a:pos x="0" y="7"/>
                </a:cxn>
                <a:cxn ang="0">
                  <a:pos x="4" y="13"/>
                </a:cxn>
                <a:cxn ang="0">
                  <a:pos x="9" y="8"/>
                </a:cxn>
              </a:cxnLst>
              <a:rect l="0" t="0" r="r" b="b"/>
              <a:pathLst>
                <a:path w="9" h="14">
                  <a:moveTo>
                    <a:pt x="9" y="8"/>
                  </a:moveTo>
                  <a:cubicBezTo>
                    <a:pt x="9" y="4"/>
                    <a:pt x="8" y="1"/>
                    <a:pt x="5" y="1"/>
                  </a:cubicBezTo>
                  <a:cubicBezTo>
                    <a:pt x="3" y="0"/>
                    <a:pt x="1" y="3"/>
                    <a:pt x="0" y="7"/>
                  </a:cubicBezTo>
                  <a:cubicBezTo>
                    <a:pt x="0" y="10"/>
                    <a:pt x="2" y="13"/>
                    <a:pt x="4" y="13"/>
                  </a:cubicBezTo>
                  <a:cubicBezTo>
                    <a:pt x="6" y="14"/>
                    <a:pt x="9" y="11"/>
                    <a:pt x="9" y="8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19" name="Freeform 156"/>
            <p:cNvSpPr/>
            <p:nvPr/>
          </p:nvSpPr>
          <p:spPr bwMode="auto">
            <a:xfrm>
              <a:off x="2717801" y="3656013"/>
              <a:ext cx="127000" cy="32385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0" y="26"/>
                </a:cxn>
                <a:cxn ang="0">
                  <a:pos x="6" y="50"/>
                </a:cxn>
                <a:cxn ang="0">
                  <a:pos x="22" y="56"/>
                </a:cxn>
                <a:cxn ang="0">
                  <a:pos x="22" y="0"/>
                </a:cxn>
              </a:cxnLst>
              <a:rect l="0" t="0" r="r" b="b"/>
              <a:pathLst>
                <a:path w="22" h="56">
                  <a:moveTo>
                    <a:pt x="22" y="0"/>
                  </a:moveTo>
                  <a:cubicBezTo>
                    <a:pt x="13" y="0"/>
                    <a:pt x="0" y="5"/>
                    <a:pt x="0" y="26"/>
                  </a:cubicBezTo>
                  <a:cubicBezTo>
                    <a:pt x="0" y="39"/>
                    <a:pt x="4" y="47"/>
                    <a:pt x="6" y="50"/>
                  </a:cubicBezTo>
                  <a:cubicBezTo>
                    <a:pt x="8" y="52"/>
                    <a:pt x="17" y="56"/>
                    <a:pt x="22" y="56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20" name="Freeform 157"/>
            <p:cNvSpPr/>
            <p:nvPr/>
          </p:nvSpPr>
          <p:spPr bwMode="auto">
            <a:xfrm>
              <a:off x="2693988" y="3794125"/>
              <a:ext cx="52388" cy="80963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4" y="1"/>
                </a:cxn>
                <a:cxn ang="0">
                  <a:pos x="9" y="7"/>
                </a:cxn>
                <a:cxn ang="0">
                  <a:pos x="5" y="13"/>
                </a:cxn>
                <a:cxn ang="0">
                  <a:pos x="0" y="8"/>
                </a:cxn>
              </a:cxnLst>
              <a:rect l="0" t="0" r="r" b="b"/>
              <a:pathLst>
                <a:path w="9" h="14">
                  <a:moveTo>
                    <a:pt x="0" y="8"/>
                  </a:moveTo>
                  <a:cubicBezTo>
                    <a:pt x="0" y="4"/>
                    <a:pt x="2" y="1"/>
                    <a:pt x="4" y="1"/>
                  </a:cubicBezTo>
                  <a:cubicBezTo>
                    <a:pt x="6" y="0"/>
                    <a:pt x="9" y="3"/>
                    <a:pt x="9" y="7"/>
                  </a:cubicBezTo>
                  <a:cubicBezTo>
                    <a:pt x="9" y="10"/>
                    <a:pt x="8" y="13"/>
                    <a:pt x="5" y="13"/>
                  </a:cubicBezTo>
                  <a:cubicBezTo>
                    <a:pt x="3" y="14"/>
                    <a:pt x="1" y="11"/>
                    <a:pt x="0" y="8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21" name="Freeform 158"/>
            <p:cNvSpPr/>
            <p:nvPr/>
          </p:nvSpPr>
          <p:spPr bwMode="auto">
            <a:xfrm>
              <a:off x="2630488" y="4025900"/>
              <a:ext cx="214313" cy="185738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8" y="5"/>
                </a:cxn>
                <a:cxn ang="0">
                  <a:pos x="0" y="32"/>
                </a:cxn>
                <a:cxn ang="0">
                  <a:pos x="37" y="32"/>
                </a:cxn>
                <a:cxn ang="0">
                  <a:pos x="37" y="1"/>
                </a:cxn>
                <a:cxn ang="0">
                  <a:pos x="26" y="0"/>
                </a:cxn>
              </a:cxnLst>
              <a:rect l="0" t="0" r="r" b="b"/>
              <a:pathLst>
                <a:path w="37" h="32">
                  <a:moveTo>
                    <a:pt x="26" y="0"/>
                  </a:moveTo>
                  <a:cubicBezTo>
                    <a:pt x="26" y="0"/>
                    <a:pt x="10" y="3"/>
                    <a:pt x="8" y="5"/>
                  </a:cubicBezTo>
                  <a:cubicBezTo>
                    <a:pt x="5" y="7"/>
                    <a:pt x="1" y="28"/>
                    <a:pt x="0" y="32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1"/>
                    <a:pt x="37" y="1"/>
                    <a:pt x="37" y="1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22" name="Freeform 159"/>
            <p:cNvSpPr/>
            <p:nvPr/>
          </p:nvSpPr>
          <p:spPr bwMode="auto">
            <a:xfrm>
              <a:off x="2781301" y="4014788"/>
              <a:ext cx="63500" cy="63500"/>
            </a:xfrm>
            <a:custGeom>
              <a:avLst/>
              <a:gdLst/>
              <a:ahLst/>
              <a:cxnLst>
                <a:cxn ang="0">
                  <a:pos x="40" y="11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15" y="40"/>
                </a:cxn>
                <a:cxn ang="0">
                  <a:pos x="40" y="11"/>
                </a:cxn>
              </a:cxnLst>
              <a:rect l="0" t="0" r="r" b="b"/>
              <a:pathLst>
                <a:path w="40" h="40">
                  <a:moveTo>
                    <a:pt x="40" y="11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15" y="40"/>
                  </a:lnTo>
                  <a:lnTo>
                    <a:pt x="40" y="11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23" name="Freeform 160"/>
            <p:cNvSpPr/>
            <p:nvPr/>
          </p:nvSpPr>
          <p:spPr bwMode="auto">
            <a:xfrm>
              <a:off x="2844801" y="4014788"/>
              <a:ext cx="58738" cy="63500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29" y="0"/>
                </a:cxn>
                <a:cxn ang="0">
                  <a:pos x="37" y="7"/>
                </a:cxn>
                <a:cxn ang="0">
                  <a:pos x="22" y="40"/>
                </a:cxn>
                <a:cxn ang="0">
                  <a:pos x="0" y="11"/>
                </a:cxn>
              </a:cxnLst>
              <a:rect l="0" t="0" r="r" b="b"/>
              <a:pathLst>
                <a:path w="37" h="40">
                  <a:moveTo>
                    <a:pt x="0" y="11"/>
                  </a:moveTo>
                  <a:lnTo>
                    <a:pt x="29" y="0"/>
                  </a:lnTo>
                  <a:lnTo>
                    <a:pt x="37" y="7"/>
                  </a:lnTo>
                  <a:lnTo>
                    <a:pt x="22" y="4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24" name="Freeform 161"/>
            <p:cNvSpPr/>
            <p:nvPr/>
          </p:nvSpPr>
          <p:spPr bwMode="auto">
            <a:xfrm>
              <a:off x="2671763" y="3614738"/>
              <a:ext cx="334963" cy="227013"/>
            </a:xfrm>
            <a:custGeom>
              <a:avLst/>
              <a:gdLst/>
              <a:ahLst/>
              <a:cxnLst>
                <a:cxn ang="0">
                  <a:pos x="51" y="32"/>
                </a:cxn>
                <a:cxn ang="0">
                  <a:pos x="29" y="0"/>
                </a:cxn>
                <a:cxn ang="0">
                  <a:pos x="8" y="31"/>
                </a:cxn>
                <a:cxn ang="0">
                  <a:pos x="12" y="39"/>
                </a:cxn>
                <a:cxn ang="0">
                  <a:pos x="12" y="39"/>
                </a:cxn>
                <a:cxn ang="0">
                  <a:pos x="14" y="26"/>
                </a:cxn>
                <a:cxn ang="0">
                  <a:pos x="41" y="19"/>
                </a:cxn>
                <a:cxn ang="0">
                  <a:pos x="46" y="28"/>
                </a:cxn>
                <a:cxn ang="0">
                  <a:pos x="44" y="29"/>
                </a:cxn>
                <a:cxn ang="0">
                  <a:pos x="46" y="39"/>
                </a:cxn>
                <a:cxn ang="0">
                  <a:pos x="47" y="39"/>
                </a:cxn>
                <a:cxn ang="0">
                  <a:pos x="51" y="32"/>
                </a:cxn>
              </a:cxnLst>
              <a:rect l="0" t="0" r="r" b="b"/>
              <a:pathLst>
                <a:path w="58" h="39">
                  <a:moveTo>
                    <a:pt x="51" y="32"/>
                  </a:moveTo>
                  <a:cubicBezTo>
                    <a:pt x="51" y="32"/>
                    <a:pt x="58" y="0"/>
                    <a:pt x="29" y="0"/>
                  </a:cubicBezTo>
                  <a:cubicBezTo>
                    <a:pt x="0" y="0"/>
                    <a:pt x="8" y="31"/>
                    <a:pt x="8" y="31"/>
                  </a:cubicBezTo>
                  <a:cubicBezTo>
                    <a:pt x="8" y="31"/>
                    <a:pt x="12" y="2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4" y="32"/>
                    <a:pt x="14" y="26"/>
                  </a:cubicBezTo>
                  <a:cubicBezTo>
                    <a:pt x="24" y="26"/>
                    <a:pt x="33" y="25"/>
                    <a:pt x="41" y="19"/>
                  </a:cubicBezTo>
                  <a:cubicBezTo>
                    <a:pt x="45" y="19"/>
                    <a:pt x="46" y="24"/>
                    <a:pt x="46" y="28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6" y="33"/>
                    <a:pt x="46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9"/>
                    <a:pt x="47" y="28"/>
                    <a:pt x="51" y="32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25" name="Freeform 162"/>
            <p:cNvSpPr/>
            <p:nvPr/>
          </p:nvSpPr>
          <p:spPr bwMode="auto">
            <a:xfrm>
              <a:off x="2805113" y="3916363"/>
              <a:ext cx="80963" cy="17463"/>
            </a:xfrm>
            <a:custGeom>
              <a:avLst/>
              <a:gdLst/>
              <a:ahLst/>
              <a:cxnLst>
                <a:cxn ang="0">
                  <a:pos x="7" y="3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7" y="3"/>
                </a:cxn>
              </a:cxnLst>
              <a:rect l="0" t="0" r="r" b="b"/>
              <a:pathLst>
                <a:path w="14" h="3">
                  <a:moveTo>
                    <a:pt x="7" y="3"/>
                  </a:moveTo>
                  <a:cubicBezTo>
                    <a:pt x="10" y="3"/>
                    <a:pt x="14" y="2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3"/>
                    <a:pt x="7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126" name="Group 341"/>
          <p:cNvGrpSpPr/>
          <p:nvPr/>
        </p:nvGrpSpPr>
        <p:grpSpPr>
          <a:xfrm>
            <a:off x="7825321" y="2420942"/>
            <a:ext cx="990599" cy="968375"/>
            <a:chOff x="5868988" y="2420938"/>
            <a:chExt cx="973138" cy="968375"/>
          </a:xfrm>
        </p:grpSpPr>
        <p:sp>
          <p:nvSpPr>
            <p:cNvPr id="127" name="Oval 18"/>
            <p:cNvSpPr>
              <a:spLocks noChangeArrowheads="1"/>
            </p:cNvSpPr>
            <p:nvPr/>
          </p:nvSpPr>
          <p:spPr bwMode="auto">
            <a:xfrm>
              <a:off x="5868988" y="2420938"/>
              <a:ext cx="973138" cy="968375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28" name="Oval 163"/>
            <p:cNvSpPr>
              <a:spLocks noChangeArrowheads="1"/>
            </p:cNvSpPr>
            <p:nvPr/>
          </p:nvSpPr>
          <p:spPr bwMode="auto">
            <a:xfrm>
              <a:off x="6229351" y="2636838"/>
              <a:ext cx="254000" cy="254000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29" name="Freeform 164"/>
            <p:cNvSpPr/>
            <p:nvPr/>
          </p:nvSpPr>
          <p:spPr bwMode="auto">
            <a:xfrm>
              <a:off x="6315076" y="2943225"/>
              <a:ext cx="80963" cy="214313"/>
            </a:xfrm>
            <a:custGeom>
              <a:avLst/>
              <a:gdLst/>
              <a:ahLst/>
              <a:cxnLst>
                <a:cxn ang="0">
                  <a:pos x="51" y="58"/>
                </a:cxn>
                <a:cxn ang="0">
                  <a:pos x="26" y="135"/>
                </a:cxn>
                <a:cxn ang="0">
                  <a:pos x="0" y="58"/>
                </a:cxn>
                <a:cxn ang="0">
                  <a:pos x="0" y="0"/>
                </a:cxn>
                <a:cxn ang="0">
                  <a:pos x="51" y="0"/>
                </a:cxn>
                <a:cxn ang="0">
                  <a:pos x="51" y="58"/>
                </a:cxn>
              </a:cxnLst>
              <a:rect l="0" t="0" r="r" b="b"/>
              <a:pathLst>
                <a:path w="51" h="135">
                  <a:moveTo>
                    <a:pt x="51" y="58"/>
                  </a:moveTo>
                  <a:lnTo>
                    <a:pt x="26" y="135"/>
                  </a:lnTo>
                  <a:lnTo>
                    <a:pt x="0" y="58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58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30" name="Freeform 165"/>
            <p:cNvSpPr/>
            <p:nvPr/>
          </p:nvSpPr>
          <p:spPr bwMode="auto">
            <a:xfrm>
              <a:off x="6251576" y="2687638"/>
              <a:ext cx="104775" cy="284163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23"/>
                </a:cxn>
                <a:cxn ang="0">
                  <a:pos x="5" y="41"/>
                </a:cxn>
                <a:cxn ang="0">
                  <a:pos x="18" y="49"/>
                </a:cxn>
                <a:cxn ang="0">
                  <a:pos x="18" y="0"/>
                </a:cxn>
              </a:cxnLst>
              <a:rect l="0" t="0" r="r" b="b"/>
              <a:pathLst>
                <a:path w="18" h="49">
                  <a:moveTo>
                    <a:pt x="18" y="0"/>
                  </a:moveTo>
                  <a:cubicBezTo>
                    <a:pt x="11" y="0"/>
                    <a:pt x="0" y="4"/>
                    <a:pt x="0" y="23"/>
                  </a:cubicBezTo>
                  <a:cubicBezTo>
                    <a:pt x="0" y="34"/>
                    <a:pt x="4" y="39"/>
                    <a:pt x="5" y="41"/>
                  </a:cubicBezTo>
                  <a:cubicBezTo>
                    <a:pt x="7" y="43"/>
                    <a:pt x="14" y="49"/>
                    <a:pt x="18" y="49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31" name="Freeform 166"/>
            <p:cNvSpPr/>
            <p:nvPr/>
          </p:nvSpPr>
          <p:spPr bwMode="auto">
            <a:xfrm>
              <a:off x="6229351" y="2809875"/>
              <a:ext cx="46038" cy="698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3" y="0"/>
                </a:cxn>
                <a:cxn ang="0">
                  <a:pos x="8" y="5"/>
                </a:cxn>
                <a:cxn ang="0">
                  <a:pos x="4" y="11"/>
                </a:cxn>
                <a:cxn ang="0">
                  <a:pos x="0" y="6"/>
                </a:cxn>
              </a:cxnLst>
              <a:rect l="0" t="0" r="r" b="b"/>
              <a:pathLst>
                <a:path w="8" h="12">
                  <a:moveTo>
                    <a:pt x="0" y="6"/>
                  </a:moveTo>
                  <a:cubicBezTo>
                    <a:pt x="0" y="3"/>
                    <a:pt x="1" y="1"/>
                    <a:pt x="3" y="0"/>
                  </a:cubicBezTo>
                  <a:cubicBezTo>
                    <a:pt x="5" y="0"/>
                    <a:pt x="7" y="2"/>
                    <a:pt x="8" y="5"/>
                  </a:cubicBezTo>
                  <a:cubicBezTo>
                    <a:pt x="8" y="8"/>
                    <a:pt x="6" y="11"/>
                    <a:pt x="4" y="11"/>
                  </a:cubicBezTo>
                  <a:cubicBezTo>
                    <a:pt x="2" y="12"/>
                    <a:pt x="0" y="9"/>
                    <a:pt x="0" y="6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32" name="Freeform 167"/>
            <p:cNvSpPr/>
            <p:nvPr/>
          </p:nvSpPr>
          <p:spPr bwMode="auto">
            <a:xfrm>
              <a:off x="6356351" y="2687638"/>
              <a:ext cx="103188" cy="2841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" y="23"/>
                </a:cxn>
                <a:cxn ang="0">
                  <a:pos x="12" y="41"/>
                </a:cxn>
                <a:cxn ang="0">
                  <a:pos x="0" y="49"/>
                </a:cxn>
                <a:cxn ang="0">
                  <a:pos x="0" y="0"/>
                </a:cxn>
              </a:cxnLst>
              <a:rect l="0" t="0" r="r" b="b"/>
              <a:pathLst>
                <a:path w="18" h="49">
                  <a:moveTo>
                    <a:pt x="0" y="0"/>
                  </a:moveTo>
                  <a:cubicBezTo>
                    <a:pt x="7" y="0"/>
                    <a:pt x="18" y="4"/>
                    <a:pt x="18" y="23"/>
                  </a:cubicBezTo>
                  <a:cubicBezTo>
                    <a:pt x="18" y="34"/>
                    <a:pt x="14" y="39"/>
                    <a:pt x="12" y="41"/>
                  </a:cubicBezTo>
                  <a:cubicBezTo>
                    <a:pt x="11" y="43"/>
                    <a:pt x="4" y="49"/>
                    <a:pt x="0" y="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33" name="Freeform 168"/>
            <p:cNvSpPr/>
            <p:nvPr/>
          </p:nvSpPr>
          <p:spPr bwMode="auto">
            <a:xfrm>
              <a:off x="6437313" y="2809875"/>
              <a:ext cx="46038" cy="69850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5" y="0"/>
                </a:cxn>
                <a:cxn ang="0">
                  <a:pos x="0" y="5"/>
                </a:cxn>
                <a:cxn ang="0">
                  <a:pos x="4" y="11"/>
                </a:cxn>
                <a:cxn ang="0">
                  <a:pos x="8" y="6"/>
                </a:cxn>
              </a:cxnLst>
              <a:rect l="0" t="0" r="r" b="b"/>
              <a:pathLst>
                <a:path w="8" h="12">
                  <a:moveTo>
                    <a:pt x="8" y="6"/>
                  </a:moveTo>
                  <a:cubicBezTo>
                    <a:pt x="8" y="3"/>
                    <a:pt x="7" y="1"/>
                    <a:pt x="5" y="0"/>
                  </a:cubicBezTo>
                  <a:cubicBezTo>
                    <a:pt x="3" y="0"/>
                    <a:pt x="1" y="2"/>
                    <a:pt x="0" y="5"/>
                  </a:cubicBezTo>
                  <a:cubicBezTo>
                    <a:pt x="0" y="8"/>
                    <a:pt x="1" y="11"/>
                    <a:pt x="4" y="11"/>
                  </a:cubicBezTo>
                  <a:cubicBezTo>
                    <a:pt x="6" y="12"/>
                    <a:pt x="8" y="9"/>
                    <a:pt x="8" y="6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34" name="Freeform 169"/>
            <p:cNvSpPr/>
            <p:nvPr/>
          </p:nvSpPr>
          <p:spPr bwMode="auto">
            <a:xfrm>
              <a:off x="6211888" y="2989263"/>
              <a:ext cx="144463" cy="168275"/>
            </a:xfrm>
            <a:custGeom>
              <a:avLst/>
              <a:gdLst/>
              <a:ahLst/>
              <a:cxnLst>
                <a:cxn ang="0">
                  <a:pos x="25" y="29"/>
                </a:cxn>
                <a:cxn ang="0">
                  <a:pos x="25" y="9"/>
                </a:cxn>
                <a:cxn ang="0">
                  <a:pos x="18" y="3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29"/>
                </a:cxn>
                <a:cxn ang="0">
                  <a:pos x="25" y="29"/>
                </a:cxn>
              </a:cxnLst>
              <a:rect l="0" t="0" r="r" b="b"/>
              <a:pathLst>
                <a:path w="25" h="29">
                  <a:moveTo>
                    <a:pt x="25" y="29"/>
                  </a:move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19" y="8"/>
                    <a:pt x="18" y="3"/>
                  </a:cubicBezTo>
                  <a:cubicBezTo>
                    <a:pt x="18" y="1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4"/>
                    <a:pt x="0" y="29"/>
                    <a:pt x="0" y="29"/>
                  </a:cubicBezTo>
                  <a:lnTo>
                    <a:pt x="25" y="29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35" name="Freeform 170"/>
            <p:cNvSpPr/>
            <p:nvPr/>
          </p:nvSpPr>
          <p:spPr bwMode="auto">
            <a:xfrm>
              <a:off x="6356351" y="2989263"/>
              <a:ext cx="144463" cy="168275"/>
            </a:xfrm>
            <a:custGeom>
              <a:avLst/>
              <a:gdLst/>
              <a:ahLst/>
              <a:cxnLst>
                <a:cxn ang="0">
                  <a:pos x="0" y="29"/>
                </a:cxn>
                <a:cxn ang="0">
                  <a:pos x="0" y="9"/>
                </a:cxn>
                <a:cxn ang="0">
                  <a:pos x="7" y="3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29"/>
                </a:cxn>
                <a:cxn ang="0">
                  <a:pos x="0" y="29"/>
                </a:cxn>
              </a:cxnLst>
              <a:rect l="0" t="0" r="r" b="b"/>
              <a:pathLst>
                <a:path w="25" h="29">
                  <a:moveTo>
                    <a:pt x="0" y="2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5" y="8"/>
                    <a:pt x="7" y="3"/>
                  </a:cubicBezTo>
                  <a:cubicBezTo>
                    <a:pt x="7" y="1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4"/>
                    <a:pt x="25" y="29"/>
                    <a:pt x="25" y="29"/>
                  </a:cubicBezTo>
                  <a:lnTo>
                    <a:pt x="0" y="29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36" name="Freeform 171"/>
            <p:cNvSpPr/>
            <p:nvPr/>
          </p:nvSpPr>
          <p:spPr bwMode="auto">
            <a:xfrm>
              <a:off x="6211888" y="2989263"/>
              <a:ext cx="144463" cy="168275"/>
            </a:xfrm>
            <a:custGeom>
              <a:avLst/>
              <a:gdLst/>
              <a:ahLst/>
              <a:cxnLst>
                <a:cxn ang="0">
                  <a:pos x="25" y="29"/>
                </a:cxn>
                <a:cxn ang="0">
                  <a:pos x="25" y="9"/>
                </a:cxn>
                <a:cxn ang="0">
                  <a:pos x="18" y="3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29"/>
                </a:cxn>
                <a:cxn ang="0">
                  <a:pos x="25" y="29"/>
                </a:cxn>
              </a:cxnLst>
              <a:rect l="0" t="0" r="r" b="b"/>
              <a:pathLst>
                <a:path w="25" h="29">
                  <a:moveTo>
                    <a:pt x="25" y="29"/>
                  </a:move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19" y="8"/>
                    <a:pt x="18" y="3"/>
                  </a:cubicBezTo>
                  <a:cubicBezTo>
                    <a:pt x="18" y="1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4"/>
                    <a:pt x="0" y="29"/>
                    <a:pt x="0" y="29"/>
                  </a:cubicBezTo>
                  <a:lnTo>
                    <a:pt x="25" y="29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37" name="Freeform 172"/>
            <p:cNvSpPr/>
            <p:nvPr/>
          </p:nvSpPr>
          <p:spPr bwMode="auto">
            <a:xfrm>
              <a:off x="6356351" y="2989263"/>
              <a:ext cx="144463" cy="168275"/>
            </a:xfrm>
            <a:custGeom>
              <a:avLst/>
              <a:gdLst/>
              <a:ahLst/>
              <a:cxnLst>
                <a:cxn ang="0">
                  <a:pos x="0" y="29"/>
                </a:cxn>
                <a:cxn ang="0">
                  <a:pos x="0" y="9"/>
                </a:cxn>
                <a:cxn ang="0">
                  <a:pos x="7" y="3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29"/>
                </a:cxn>
                <a:cxn ang="0">
                  <a:pos x="0" y="29"/>
                </a:cxn>
              </a:cxnLst>
              <a:rect l="0" t="0" r="r" b="b"/>
              <a:pathLst>
                <a:path w="25" h="29">
                  <a:moveTo>
                    <a:pt x="0" y="2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5" y="8"/>
                    <a:pt x="7" y="3"/>
                  </a:cubicBezTo>
                  <a:cubicBezTo>
                    <a:pt x="7" y="1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4"/>
                    <a:pt x="25" y="29"/>
                    <a:pt x="25" y="29"/>
                  </a:cubicBezTo>
                  <a:lnTo>
                    <a:pt x="0" y="29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38" name="Freeform 173"/>
            <p:cNvSpPr/>
            <p:nvPr/>
          </p:nvSpPr>
          <p:spPr bwMode="auto">
            <a:xfrm>
              <a:off x="6327776" y="2908300"/>
              <a:ext cx="57150" cy="23813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5" y="4"/>
                </a:cxn>
              </a:cxnLst>
              <a:rect l="0" t="0" r="r" b="b"/>
              <a:pathLst>
                <a:path w="10" h="4">
                  <a:moveTo>
                    <a:pt x="5" y="4"/>
                  </a:moveTo>
                  <a:cubicBezTo>
                    <a:pt x="8" y="4"/>
                    <a:pt x="10" y="2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2" y="4"/>
                    <a:pt x="5" y="4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39" name="Freeform 174"/>
            <p:cNvSpPr/>
            <p:nvPr/>
          </p:nvSpPr>
          <p:spPr bwMode="auto">
            <a:xfrm>
              <a:off x="6223001" y="2652713"/>
              <a:ext cx="196850" cy="18097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5" y="17"/>
                </a:cxn>
                <a:cxn ang="0">
                  <a:pos x="9" y="31"/>
                </a:cxn>
                <a:cxn ang="0">
                  <a:pos x="9" y="28"/>
                </a:cxn>
                <a:cxn ang="0">
                  <a:pos x="19" y="21"/>
                </a:cxn>
                <a:cxn ang="0">
                  <a:pos x="31" y="13"/>
                </a:cxn>
                <a:cxn ang="0">
                  <a:pos x="22" y="0"/>
                </a:cxn>
              </a:cxnLst>
              <a:rect l="0" t="0" r="r" b="b"/>
              <a:pathLst>
                <a:path w="34" h="31">
                  <a:moveTo>
                    <a:pt x="22" y="0"/>
                  </a:moveTo>
                  <a:cubicBezTo>
                    <a:pt x="9" y="0"/>
                    <a:pt x="5" y="12"/>
                    <a:pt x="5" y="17"/>
                  </a:cubicBezTo>
                  <a:cubicBezTo>
                    <a:pt x="0" y="23"/>
                    <a:pt x="5" y="29"/>
                    <a:pt x="9" y="31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4"/>
                    <a:pt x="13" y="20"/>
                    <a:pt x="19" y="21"/>
                  </a:cubicBezTo>
                  <a:cubicBezTo>
                    <a:pt x="25" y="21"/>
                    <a:pt x="28" y="18"/>
                    <a:pt x="31" y="13"/>
                  </a:cubicBezTo>
                  <a:cubicBezTo>
                    <a:pt x="34" y="6"/>
                    <a:pt x="30" y="0"/>
                    <a:pt x="22" y="0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40" name="Freeform 175"/>
            <p:cNvSpPr/>
            <p:nvPr/>
          </p:nvSpPr>
          <p:spPr bwMode="auto">
            <a:xfrm>
              <a:off x="6396038" y="2665413"/>
              <a:ext cx="80963" cy="144463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12" y="25"/>
                </a:cxn>
                <a:cxn ang="0">
                  <a:pos x="12" y="11"/>
                </a:cxn>
                <a:cxn ang="0">
                  <a:pos x="0" y="0"/>
                </a:cxn>
                <a:cxn ang="0">
                  <a:pos x="0" y="9"/>
                </a:cxn>
              </a:cxnLst>
              <a:rect l="0" t="0" r="r" b="b"/>
              <a:pathLst>
                <a:path w="14" h="25">
                  <a:moveTo>
                    <a:pt x="0" y="9"/>
                  </a:moveTo>
                  <a:cubicBezTo>
                    <a:pt x="0" y="9"/>
                    <a:pt x="3" y="21"/>
                    <a:pt x="12" y="25"/>
                  </a:cubicBezTo>
                  <a:cubicBezTo>
                    <a:pt x="13" y="14"/>
                    <a:pt x="14" y="16"/>
                    <a:pt x="12" y="11"/>
                  </a:cubicBezTo>
                  <a:cubicBezTo>
                    <a:pt x="9" y="5"/>
                    <a:pt x="0" y="0"/>
                    <a:pt x="0" y="0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41" name="Freeform 176"/>
            <p:cNvSpPr/>
            <p:nvPr/>
          </p:nvSpPr>
          <p:spPr bwMode="auto">
            <a:xfrm>
              <a:off x="6211888" y="2989263"/>
              <a:ext cx="288925" cy="168275"/>
            </a:xfrm>
            <a:custGeom>
              <a:avLst/>
              <a:gdLst/>
              <a:ahLst/>
              <a:cxnLst>
                <a:cxn ang="0">
                  <a:pos x="47" y="8"/>
                </a:cxn>
                <a:cxn ang="0">
                  <a:pos x="33" y="0"/>
                </a:cxn>
                <a:cxn ang="0">
                  <a:pos x="25" y="8"/>
                </a:cxn>
                <a:cxn ang="0">
                  <a:pos x="17" y="0"/>
                </a:cxn>
                <a:cxn ang="0">
                  <a:pos x="3" y="8"/>
                </a:cxn>
                <a:cxn ang="0">
                  <a:pos x="0" y="29"/>
                </a:cxn>
                <a:cxn ang="0">
                  <a:pos x="25" y="29"/>
                </a:cxn>
                <a:cxn ang="0">
                  <a:pos x="50" y="29"/>
                </a:cxn>
                <a:cxn ang="0">
                  <a:pos x="47" y="8"/>
                </a:cxn>
              </a:cxnLst>
              <a:rect l="0" t="0" r="r" b="b"/>
              <a:pathLst>
                <a:path w="50" h="29">
                  <a:moveTo>
                    <a:pt x="47" y="8"/>
                  </a:moveTo>
                  <a:cubicBezTo>
                    <a:pt x="45" y="4"/>
                    <a:pt x="36" y="1"/>
                    <a:pt x="33" y="0"/>
                  </a:cubicBezTo>
                  <a:cubicBezTo>
                    <a:pt x="33" y="4"/>
                    <a:pt x="29" y="8"/>
                    <a:pt x="25" y="8"/>
                  </a:cubicBezTo>
                  <a:cubicBezTo>
                    <a:pt x="20" y="8"/>
                    <a:pt x="17" y="4"/>
                    <a:pt x="17" y="0"/>
                  </a:cubicBezTo>
                  <a:cubicBezTo>
                    <a:pt x="14" y="1"/>
                    <a:pt x="5" y="4"/>
                    <a:pt x="3" y="8"/>
                  </a:cubicBezTo>
                  <a:cubicBezTo>
                    <a:pt x="1" y="14"/>
                    <a:pt x="0" y="29"/>
                    <a:pt x="0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29"/>
                    <a:pt x="49" y="14"/>
                    <a:pt x="47" y="8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42" name="Freeform 177"/>
            <p:cNvSpPr/>
            <p:nvPr/>
          </p:nvSpPr>
          <p:spPr bwMode="auto">
            <a:xfrm>
              <a:off x="6356351" y="2989263"/>
              <a:ext cx="144463" cy="168275"/>
            </a:xfrm>
            <a:custGeom>
              <a:avLst/>
              <a:gdLst/>
              <a:ahLst/>
              <a:cxnLst>
                <a:cxn ang="0">
                  <a:pos x="25" y="29"/>
                </a:cxn>
                <a:cxn ang="0">
                  <a:pos x="22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29"/>
                </a:cxn>
                <a:cxn ang="0">
                  <a:pos x="25" y="29"/>
                </a:cxn>
              </a:cxnLst>
              <a:rect l="0" t="0" r="r" b="b"/>
              <a:pathLst>
                <a:path w="25" h="29">
                  <a:moveTo>
                    <a:pt x="25" y="29"/>
                  </a:moveTo>
                  <a:cubicBezTo>
                    <a:pt x="25" y="29"/>
                    <a:pt x="24" y="14"/>
                    <a:pt x="22" y="8"/>
                  </a:cubicBezTo>
                  <a:cubicBezTo>
                    <a:pt x="20" y="4"/>
                    <a:pt x="11" y="1"/>
                    <a:pt x="8" y="0"/>
                  </a:cubicBezTo>
                  <a:cubicBezTo>
                    <a:pt x="8" y="4"/>
                    <a:pt x="4" y="8"/>
                    <a:pt x="0" y="8"/>
                  </a:cubicBezTo>
                  <a:cubicBezTo>
                    <a:pt x="0" y="29"/>
                    <a:pt x="0" y="29"/>
                    <a:pt x="0" y="29"/>
                  </a:cubicBezTo>
                  <a:lnTo>
                    <a:pt x="25" y="29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43" name="Freeform 178"/>
            <p:cNvSpPr/>
            <p:nvPr/>
          </p:nvSpPr>
          <p:spPr bwMode="auto">
            <a:xfrm>
              <a:off x="6292851" y="2989263"/>
              <a:ext cx="127000" cy="5873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11" y="10"/>
                </a:cxn>
                <a:cxn ang="0">
                  <a:pos x="22" y="1"/>
                </a:cxn>
                <a:cxn ang="0">
                  <a:pos x="19" y="0"/>
                </a:cxn>
                <a:cxn ang="0">
                  <a:pos x="11" y="8"/>
                </a:cxn>
                <a:cxn ang="0">
                  <a:pos x="3" y="0"/>
                </a:cxn>
                <a:cxn ang="0">
                  <a:pos x="0" y="1"/>
                </a:cxn>
              </a:cxnLst>
              <a:rect l="0" t="0" r="r" b="b"/>
              <a:pathLst>
                <a:path w="22" h="10">
                  <a:moveTo>
                    <a:pt x="0" y="1"/>
                  </a:moveTo>
                  <a:cubicBezTo>
                    <a:pt x="1" y="6"/>
                    <a:pt x="5" y="10"/>
                    <a:pt x="11" y="10"/>
                  </a:cubicBezTo>
                  <a:cubicBezTo>
                    <a:pt x="16" y="10"/>
                    <a:pt x="21" y="6"/>
                    <a:pt x="22" y="1"/>
                  </a:cubicBezTo>
                  <a:cubicBezTo>
                    <a:pt x="21" y="1"/>
                    <a:pt x="20" y="0"/>
                    <a:pt x="19" y="0"/>
                  </a:cubicBezTo>
                  <a:cubicBezTo>
                    <a:pt x="19" y="4"/>
                    <a:pt x="15" y="8"/>
                    <a:pt x="11" y="8"/>
                  </a:cubicBezTo>
                  <a:cubicBezTo>
                    <a:pt x="6" y="8"/>
                    <a:pt x="3" y="4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</a:path>
              </a:pathLst>
            </a:custGeom>
            <a:solidFill>
              <a:srgbClr val="C9DDF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44" name="Oval 179"/>
            <p:cNvSpPr>
              <a:spLocks noChangeArrowheads="1"/>
            </p:cNvSpPr>
            <p:nvPr/>
          </p:nvSpPr>
          <p:spPr bwMode="auto">
            <a:xfrm>
              <a:off x="6297613" y="2584450"/>
              <a:ext cx="104775" cy="98425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145" name="Group 351"/>
          <p:cNvGrpSpPr/>
          <p:nvPr/>
        </p:nvGrpSpPr>
        <p:grpSpPr>
          <a:xfrm>
            <a:off x="3740154" y="4460875"/>
            <a:ext cx="984135" cy="966788"/>
            <a:chOff x="2805113" y="4460875"/>
            <a:chExt cx="966788" cy="966788"/>
          </a:xfrm>
        </p:grpSpPr>
        <p:sp>
          <p:nvSpPr>
            <p:cNvPr id="146" name="Oval 25"/>
            <p:cNvSpPr>
              <a:spLocks noChangeArrowheads="1"/>
            </p:cNvSpPr>
            <p:nvPr/>
          </p:nvSpPr>
          <p:spPr bwMode="auto">
            <a:xfrm>
              <a:off x="2805113" y="4460875"/>
              <a:ext cx="966788" cy="966788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47" name="Oval 180"/>
            <p:cNvSpPr>
              <a:spLocks noChangeArrowheads="1"/>
            </p:cNvSpPr>
            <p:nvPr/>
          </p:nvSpPr>
          <p:spPr bwMode="auto">
            <a:xfrm>
              <a:off x="3146426" y="4710113"/>
              <a:ext cx="255588" cy="254000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48" name="Freeform 181"/>
            <p:cNvSpPr/>
            <p:nvPr/>
          </p:nvSpPr>
          <p:spPr bwMode="auto">
            <a:xfrm>
              <a:off x="3233738" y="5016500"/>
              <a:ext cx="80963" cy="214313"/>
            </a:xfrm>
            <a:custGeom>
              <a:avLst/>
              <a:gdLst/>
              <a:ahLst/>
              <a:cxnLst>
                <a:cxn ang="0">
                  <a:pos x="51" y="59"/>
                </a:cxn>
                <a:cxn ang="0">
                  <a:pos x="25" y="135"/>
                </a:cxn>
                <a:cxn ang="0">
                  <a:pos x="0" y="59"/>
                </a:cxn>
                <a:cxn ang="0">
                  <a:pos x="0" y="0"/>
                </a:cxn>
                <a:cxn ang="0">
                  <a:pos x="51" y="0"/>
                </a:cxn>
                <a:cxn ang="0">
                  <a:pos x="51" y="59"/>
                </a:cxn>
              </a:cxnLst>
              <a:rect l="0" t="0" r="r" b="b"/>
              <a:pathLst>
                <a:path w="51" h="135">
                  <a:moveTo>
                    <a:pt x="51" y="59"/>
                  </a:moveTo>
                  <a:lnTo>
                    <a:pt x="25" y="135"/>
                  </a:lnTo>
                  <a:lnTo>
                    <a:pt x="0" y="59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59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49" name="Freeform 182"/>
            <p:cNvSpPr/>
            <p:nvPr/>
          </p:nvSpPr>
          <p:spPr bwMode="auto">
            <a:xfrm>
              <a:off x="3170238" y="4756150"/>
              <a:ext cx="103188" cy="284163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23"/>
                </a:cxn>
                <a:cxn ang="0">
                  <a:pos x="5" y="41"/>
                </a:cxn>
                <a:cxn ang="0">
                  <a:pos x="18" y="49"/>
                </a:cxn>
                <a:cxn ang="0">
                  <a:pos x="18" y="0"/>
                </a:cxn>
              </a:cxnLst>
              <a:rect l="0" t="0" r="r" b="b"/>
              <a:pathLst>
                <a:path w="18" h="49">
                  <a:moveTo>
                    <a:pt x="18" y="0"/>
                  </a:moveTo>
                  <a:cubicBezTo>
                    <a:pt x="11" y="0"/>
                    <a:pt x="0" y="4"/>
                    <a:pt x="0" y="23"/>
                  </a:cubicBezTo>
                  <a:cubicBezTo>
                    <a:pt x="0" y="34"/>
                    <a:pt x="4" y="39"/>
                    <a:pt x="5" y="41"/>
                  </a:cubicBezTo>
                  <a:cubicBezTo>
                    <a:pt x="7" y="43"/>
                    <a:pt x="14" y="49"/>
                    <a:pt x="18" y="49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50" name="Freeform 183"/>
            <p:cNvSpPr/>
            <p:nvPr/>
          </p:nvSpPr>
          <p:spPr bwMode="auto">
            <a:xfrm>
              <a:off x="3146426" y="4878388"/>
              <a:ext cx="46038" cy="6985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" y="1"/>
                </a:cxn>
                <a:cxn ang="0">
                  <a:pos x="8" y="6"/>
                </a:cxn>
                <a:cxn ang="0">
                  <a:pos x="4" y="12"/>
                </a:cxn>
                <a:cxn ang="0">
                  <a:pos x="0" y="7"/>
                </a:cxn>
              </a:cxnLst>
              <a:rect l="0" t="0" r="r" b="b"/>
              <a:pathLst>
                <a:path w="8" h="12">
                  <a:moveTo>
                    <a:pt x="0" y="7"/>
                  </a:moveTo>
                  <a:cubicBezTo>
                    <a:pt x="0" y="4"/>
                    <a:pt x="1" y="1"/>
                    <a:pt x="3" y="1"/>
                  </a:cubicBezTo>
                  <a:cubicBezTo>
                    <a:pt x="5" y="0"/>
                    <a:pt x="7" y="3"/>
                    <a:pt x="8" y="6"/>
                  </a:cubicBezTo>
                  <a:cubicBezTo>
                    <a:pt x="8" y="9"/>
                    <a:pt x="7" y="11"/>
                    <a:pt x="4" y="12"/>
                  </a:cubicBezTo>
                  <a:cubicBezTo>
                    <a:pt x="2" y="12"/>
                    <a:pt x="0" y="10"/>
                    <a:pt x="0" y="7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51" name="Freeform 184"/>
            <p:cNvSpPr/>
            <p:nvPr/>
          </p:nvSpPr>
          <p:spPr bwMode="auto">
            <a:xfrm>
              <a:off x="3273426" y="4756150"/>
              <a:ext cx="104775" cy="2841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" y="23"/>
                </a:cxn>
                <a:cxn ang="0">
                  <a:pos x="13" y="41"/>
                </a:cxn>
                <a:cxn ang="0">
                  <a:pos x="0" y="49"/>
                </a:cxn>
                <a:cxn ang="0">
                  <a:pos x="0" y="0"/>
                </a:cxn>
              </a:cxnLst>
              <a:rect l="0" t="0" r="r" b="b"/>
              <a:pathLst>
                <a:path w="18" h="49">
                  <a:moveTo>
                    <a:pt x="0" y="0"/>
                  </a:moveTo>
                  <a:cubicBezTo>
                    <a:pt x="7" y="0"/>
                    <a:pt x="18" y="4"/>
                    <a:pt x="18" y="23"/>
                  </a:cubicBezTo>
                  <a:cubicBezTo>
                    <a:pt x="18" y="34"/>
                    <a:pt x="14" y="39"/>
                    <a:pt x="13" y="41"/>
                  </a:cubicBezTo>
                  <a:cubicBezTo>
                    <a:pt x="11" y="43"/>
                    <a:pt x="4" y="49"/>
                    <a:pt x="0" y="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52" name="Freeform 185"/>
            <p:cNvSpPr/>
            <p:nvPr/>
          </p:nvSpPr>
          <p:spPr bwMode="auto">
            <a:xfrm>
              <a:off x="3354388" y="4878388"/>
              <a:ext cx="47625" cy="69850"/>
            </a:xfrm>
            <a:custGeom>
              <a:avLst/>
              <a:gdLst/>
              <a:ahLst/>
              <a:cxnLst>
                <a:cxn ang="0">
                  <a:pos x="8" y="7"/>
                </a:cxn>
                <a:cxn ang="0">
                  <a:pos x="5" y="1"/>
                </a:cxn>
                <a:cxn ang="0">
                  <a:pos x="0" y="6"/>
                </a:cxn>
                <a:cxn ang="0">
                  <a:pos x="4" y="12"/>
                </a:cxn>
                <a:cxn ang="0">
                  <a:pos x="8" y="7"/>
                </a:cxn>
              </a:cxnLst>
              <a:rect l="0" t="0" r="r" b="b"/>
              <a:pathLst>
                <a:path w="8" h="12">
                  <a:moveTo>
                    <a:pt x="8" y="7"/>
                  </a:moveTo>
                  <a:cubicBezTo>
                    <a:pt x="8" y="4"/>
                    <a:pt x="7" y="1"/>
                    <a:pt x="5" y="1"/>
                  </a:cubicBezTo>
                  <a:cubicBezTo>
                    <a:pt x="3" y="0"/>
                    <a:pt x="1" y="3"/>
                    <a:pt x="0" y="6"/>
                  </a:cubicBezTo>
                  <a:cubicBezTo>
                    <a:pt x="0" y="9"/>
                    <a:pt x="2" y="11"/>
                    <a:pt x="4" y="12"/>
                  </a:cubicBezTo>
                  <a:cubicBezTo>
                    <a:pt x="6" y="12"/>
                    <a:pt x="8" y="10"/>
                    <a:pt x="8" y="7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53" name="Freeform 186"/>
            <p:cNvSpPr/>
            <p:nvPr/>
          </p:nvSpPr>
          <p:spPr bwMode="auto">
            <a:xfrm>
              <a:off x="3128963" y="5057775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8" y="4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19" y="8"/>
                    <a:pt x="18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54" name="Freeform 187"/>
            <p:cNvSpPr/>
            <p:nvPr/>
          </p:nvSpPr>
          <p:spPr bwMode="auto">
            <a:xfrm>
              <a:off x="3273426" y="5057775"/>
              <a:ext cx="146050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7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5" y="8"/>
                    <a:pt x="7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55" name="Freeform 188"/>
            <p:cNvSpPr/>
            <p:nvPr/>
          </p:nvSpPr>
          <p:spPr bwMode="auto">
            <a:xfrm>
              <a:off x="3128963" y="5057775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8" y="4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19" y="8"/>
                    <a:pt x="18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56" name="Freeform 189"/>
            <p:cNvSpPr/>
            <p:nvPr/>
          </p:nvSpPr>
          <p:spPr bwMode="auto">
            <a:xfrm>
              <a:off x="3273426" y="5057775"/>
              <a:ext cx="146050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7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5" y="8"/>
                    <a:pt x="7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57" name="Freeform 190"/>
            <p:cNvSpPr/>
            <p:nvPr/>
          </p:nvSpPr>
          <p:spPr bwMode="auto">
            <a:xfrm>
              <a:off x="3244851" y="4981575"/>
              <a:ext cx="58738" cy="17463"/>
            </a:xfrm>
            <a:custGeom>
              <a:avLst/>
              <a:gdLst/>
              <a:ahLst/>
              <a:cxnLst>
                <a:cxn ang="0">
                  <a:pos x="5" y="3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5" y="3"/>
                </a:cxn>
              </a:cxnLst>
              <a:rect l="0" t="0" r="r" b="b"/>
              <a:pathLst>
                <a:path w="10" h="3">
                  <a:moveTo>
                    <a:pt x="5" y="3"/>
                  </a:moveTo>
                  <a:cubicBezTo>
                    <a:pt x="8" y="3"/>
                    <a:pt x="10" y="2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2" y="3"/>
                    <a:pt x="5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58" name="Freeform 191"/>
            <p:cNvSpPr/>
            <p:nvPr/>
          </p:nvSpPr>
          <p:spPr bwMode="auto">
            <a:xfrm>
              <a:off x="3140076" y="4727575"/>
              <a:ext cx="203200" cy="17938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5" y="16"/>
                </a:cxn>
                <a:cxn ang="0">
                  <a:pos x="9" y="31"/>
                </a:cxn>
                <a:cxn ang="0">
                  <a:pos x="9" y="28"/>
                </a:cxn>
                <a:cxn ang="0">
                  <a:pos x="19" y="20"/>
                </a:cxn>
                <a:cxn ang="0">
                  <a:pos x="31" y="12"/>
                </a:cxn>
                <a:cxn ang="0">
                  <a:pos x="22" y="0"/>
                </a:cxn>
              </a:cxnLst>
              <a:rect l="0" t="0" r="r" b="b"/>
              <a:pathLst>
                <a:path w="35" h="31">
                  <a:moveTo>
                    <a:pt x="22" y="0"/>
                  </a:moveTo>
                  <a:cubicBezTo>
                    <a:pt x="9" y="0"/>
                    <a:pt x="5" y="11"/>
                    <a:pt x="5" y="16"/>
                  </a:cubicBezTo>
                  <a:cubicBezTo>
                    <a:pt x="0" y="23"/>
                    <a:pt x="5" y="29"/>
                    <a:pt x="9" y="31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3"/>
                    <a:pt x="13" y="20"/>
                    <a:pt x="19" y="20"/>
                  </a:cubicBezTo>
                  <a:cubicBezTo>
                    <a:pt x="25" y="21"/>
                    <a:pt x="28" y="18"/>
                    <a:pt x="31" y="12"/>
                  </a:cubicBezTo>
                  <a:cubicBezTo>
                    <a:pt x="35" y="5"/>
                    <a:pt x="30" y="0"/>
                    <a:pt x="22" y="0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59" name="Freeform 192"/>
            <p:cNvSpPr/>
            <p:nvPr/>
          </p:nvSpPr>
          <p:spPr bwMode="auto">
            <a:xfrm>
              <a:off x="3314701" y="4738688"/>
              <a:ext cx="80963" cy="144463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12" y="25"/>
                </a:cxn>
                <a:cxn ang="0">
                  <a:pos x="12" y="10"/>
                </a:cxn>
                <a:cxn ang="0">
                  <a:pos x="0" y="0"/>
                </a:cxn>
                <a:cxn ang="0">
                  <a:pos x="0" y="8"/>
                </a:cxn>
              </a:cxnLst>
              <a:rect l="0" t="0" r="r" b="b"/>
              <a:pathLst>
                <a:path w="14" h="25">
                  <a:moveTo>
                    <a:pt x="0" y="8"/>
                  </a:moveTo>
                  <a:cubicBezTo>
                    <a:pt x="0" y="8"/>
                    <a:pt x="3" y="21"/>
                    <a:pt x="12" y="25"/>
                  </a:cubicBezTo>
                  <a:cubicBezTo>
                    <a:pt x="13" y="14"/>
                    <a:pt x="14" y="16"/>
                    <a:pt x="12" y="10"/>
                  </a:cubicBezTo>
                  <a:cubicBezTo>
                    <a:pt x="9" y="4"/>
                    <a:pt x="0" y="0"/>
                    <a:pt x="0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60" name="Freeform 193"/>
            <p:cNvSpPr/>
            <p:nvPr/>
          </p:nvSpPr>
          <p:spPr bwMode="auto">
            <a:xfrm>
              <a:off x="3128963" y="5057775"/>
              <a:ext cx="290513" cy="173038"/>
            </a:xfrm>
            <a:custGeom>
              <a:avLst/>
              <a:gdLst/>
              <a:ahLst/>
              <a:cxnLst>
                <a:cxn ang="0">
                  <a:pos x="47" y="8"/>
                </a:cxn>
                <a:cxn ang="0">
                  <a:pos x="33" y="0"/>
                </a:cxn>
                <a:cxn ang="0">
                  <a:pos x="25" y="8"/>
                </a:cxn>
                <a:cxn ang="0">
                  <a:pos x="17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  <a:cxn ang="0">
                  <a:pos x="50" y="30"/>
                </a:cxn>
                <a:cxn ang="0">
                  <a:pos x="47" y="8"/>
                </a:cxn>
              </a:cxnLst>
              <a:rect l="0" t="0" r="r" b="b"/>
              <a:pathLst>
                <a:path w="50" h="30">
                  <a:moveTo>
                    <a:pt x="47" y="8"/>
                  </a:moveTo>
                  <a:cubicBezTo>
                    <a:pt x="45" y="5"/>
                    <a:pt x="36" y="2"/>
                    <a:pt x="33" y="0"/>
                  </a:cubicBezTo>
                  <a:cubicBezTo>
                    <a:pt x="33" y="5"/>
                    <a:pt x="29" y="8"/>
                    <a:pt x="25" y="8"/>
                  </a:cubicBezTo>
                  <a:cubicBezTo>
                    <a:pt x="21" y="8"/>
                    <a:pt x="17" y="5"/>
                    <a:pt x="17" y="0"/>
                  </a:cubicBezTo>
                  <a:cubicBezTo>
                    <a:pt x="14" y="2"/>
                    <a:pt x="5" y="5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49" y="15"/>
                    <a:pt x="47" y="8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61" name="Freeform 194"/>
            <p:cNvSpPr/>
            <p:nvPr/>
          </p:nvSpPr>
          <p:spPr bwMode="auto">
            <a:xfrm>
              <a:off x="3273426" y="5057775"/>
              <a:ext cx="146050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2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30"/>
                    <a:pt x="24" y="15"/>
                    <a:pt x="22" y="8"/>
                  </a:cubicBezTo>
                  <a:cubicBezTo>
                    <a:pt x="20" y="5"/>
                    <a:pt x="11" y="2"/>
                    <a:pt x="8" y="0"/>
                  </a:cubicBezTo>
                  <a:cubicBezTo>
                    <a:pt x="8" y="5"/>
                    <a:pt x="4" y="8"/>
                    <a:pt x="0" y="8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62" name="Freeform 195"/>
            <p:cNvSpPr/>
            <p:nvPr/>
          </p:nvSpPr>
          <p:spPr bwMode="auto">
            <a:xfrm>
              <a:off x="3209926" y="5057775"/>
              <a:ext cx="127000" cy="635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11" y="11"/>
                </a:cxn>
                <a:cxn ang="0">
                  <a:pos x="22" y="2"/>
                </a:cxn>
                <a:cxn ang="0">
                  <a:pos x="19" y="0"/>
                </a:cxn>
                <a:cxn ang="0">
                  <a:pos x="11" y="8"/>
                </a:cxn>
                <a:cxn ang="0">
                  <a:pos x="3" y="0"/>
                </a:cxn>
                <a:cxn ang="0">
                  <a:pos x="0" y="2"/>
                </a:cxn>
              </a:cxnLst>
              <a:rect l="0" t="0" r="r" b="b"/>
              <a:pathLst>
                <a:path w="22" h="11">
                  <a:moveTo>
                    <a:pt x="0" y="2"/>
                  </a:moveTo>
                  <a:cubicBezTo>
                    <a:pt x="1" y="7"/>
                    <a:pt x="5" y="11"/>
                    <a:pt x="11" y="11"/>
                  </a:cubicBezTo>
                  <a:cubicBezTo>
                    <a:pt x="16" y="11"/>
                    <a:pt x="21" y="7"/>
                    <a:pt x="22" y="2"/>
                  </a:cubicBezTo>
                  <a:cubicBezTo>
                    <a:pt x="21" y="1"/>
                    <a:pt x="20" y="1"/>
                    <a:pt x="19" y="0"/>
                  </a:cubicBezTo>
                  <a:cubicBezTo>
                    <a:pt x="19" y="5"/>
                    <a:pt x="15" y="8"/>
                    <a:pt x="11" y="8"/>
                  </a:cubicBezTo>
                  <a:cubicBezTo>
                    <a:pt x="7" y="8"/>
                    <a:pt x="3" y="5"/>
                    <a:pt x="3" y="0"/>
                  </a:cubicBezTo>
                  <a:cubicBezTo>
                    <a:pt x="2" y="1"/>
                    <a:pt x="1" y="1"/>
                    <a:pt x="0" y="2"/>
                  </a:cubicBezTo>
                </a:path>
              </a:pathLst>
            </a:custGeom>
            <a:solidFill>
              <a:srgbClr val="C9DDF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63" name="Oval 196"/>
            <p:cNvSpPr>
              <a:spLocks noChangeArrowheads="1"/>
            </p:cNvSpPr>
            <p:nvPr/>
          </p:nvSpPr>
          <p:spPr bwMode="auto">
            <a:xfrm>
              <a:off x="3216276" y="4651375"/>
              <a:ext cx="104775" cy="104775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164" name="Group 339"/>
          <p:cNvGrpSpPr/>
          <p:nvPr/>
        </p:nvGrpSpPr>
        <p:grpSpPr>
          <a:xfrm>
            <a:off x="5099054" y="2420942"/>
            <a:ext cx="990599" cy="968375"/>
            <a:chOff x="3824288" y="2420938"/>
            <a:chExt cx="973138" cy="968375"/>
          </a:xfrm>
        </p:grpSpPr>
        <p:sp>
          <p:nvSpPr>
            <p:cNvPr id="165" name="Oval 13"/>
            <p:cNvSpPr>
              <a:spLocks noChangeArrowheads="1"/>
            </p:cNvSpPr>
            <p:nvPr/>
          </p:nvSpPr>
          <p:spPr bwMode="auto">
            <a:xfrm>
              <a:off x="3824288" y="2420938"/>
              <a:ext cx="973138" cy="968375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66" name="Oval 197"/>
            <p:cNvSpPr>
              <a:spLocks noChangeArrowheads="1"/>
            </p:cNvSpPr>
            <p:nvPr/>
          </p:nvSpPr>
          <p:spPr bwMode="auto">
            <a:xfrm>
              <a:off x="4183063" y="2636838"/>
              <a:ext cx="255588" cy="254000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67" name="Freeform 198"/>
            <p:cNvSpPr/>
            <p:nvPr/>
          </p:nvSpPr>
          <p:spPr bwMode="auto">
            <a:xfrm>
              <a:off x="4270376" y="2943225"/>
              <a:ext cx="80963" cy="214313"/>
            </a:xfrm>
            <a:custGeom>
              <a:avLst/>
              <a:gdLst/>
              <a:ahLst/>
              <a:cxnLst>
                <a:cxn ang="0">
                  <a:pos x="51" y="58"/>
                </a:cxn>
                <a:cxn ang="0">
                  <a:pos x="26" y="135"/>
                </a:cxn>
                <a:cxn ang="0">
                  <a:pos x="0" y="58"/>
                </a:cxn>
                <a:cxn ang="0">
                  <a:pos x="0" y="0"/>
                </a:cxn>
                <a:cxn ang="0">
                  <a:pos x="51" y="0"/>
                </a:cxn>
                <a:cxn ang="0">
                  <a:pos x="51" y="58"/>
                </a:cxn>
              </a:cxnLst>
              <a:rect l="0" t="0" r="r" b="b"/>
              <a:pathLst>
                <a:path w="51" h="135">
                  <a:moveTo>
                    <a:pt x="51" y="58"/>
                  </a:moveTo>
                  <a:lnTo>
                    <a:pt x="26" y="135"/>
                  </a:lnTo>
                  <a:lnTo>
                    <a:pt x="0" y="58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58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68" name="Freeform 199"/>
            <p:cNvSpPr/>
            <p:nvPr/>
          </p:nvSpPr>
          <p:spPr bwMode="auto">
            <a:xfrm>
              <a:off x="4206876" y="2687638"/>
              <a:ext cx="104775" cy="284163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23"/>
                </a:cxn>
                <a:cxn ang="0">
                  <a:pos x="5" y="41"/>
                </a:cxn>
                <a:cxn ang="0">
                  <a:pos x="18" y="49"/>
                </a:cxn>
                <a:cxn ang="0">
                  <a:pos x="18" y="0"/>
                </a:cxn>
              </a:cxnLst>
              <a:rect l="0" t="0" r="r" b="b"/>
              <a:pathLst>
                <a:path w="18" h="49">
                  <a:moveTo>
                    <a:pt x="18" y="0"/>
                  </a:moveTo>
                  <a:cubicBezTo>
                    <a:pt x="11" y="0"/>
                    <a:pt x="0" y="4"/>
                    <a:pt x="0" y="23"/>
                  </a:cubicBezTo>
                  <a:cubicBezTo>
                    <a:pt x="0" y="34"/>
                    <a:pt x="4" y="39"/>
                    <a:pt x="5" y="41"/>
                  </a:cubicBezTo>
                  <a:cubicBezTo>
                    <a:pt x="7" y="43"/>
                    <a:pt x="14" y="49"/>
                    <a:pt x="18" y="49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69" name="Freeform 200"/>
            <p:cNvSpPr/>
            <p:nvPr/>
          </p:nvSpPr>
          <p:spPr bwMode="auto">
            <a:xfrm>
              <a:off x="4183063" y="2809875"/>
              <a:ext cx="46038" cy="698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3" y="0"/>
                </a:cxn>
                <a:cxn ang="0">
                  <a:pos x="8" y="5"/>
                </a:cxn>
                <a:cxn ang="0">
                  <a:pos x="4" y="11"/>
                </a:cxn>
                <a:cxn ang="0">
                  <a:pos x="0" y="6"/>
                </a:cxn>
              </a:cxnLst>
              <a:rect l="0" t="0" r="r" b="b"/>
              <a:pathLst>
                <a:path w="8" h="12">
                  <a:moveTo>
                    <a:pt x="0" y="6"/>
                  </a:moveTo>
                  <a:cubicBezTo>
                    <a:pt x="0" y="3"/>
                    <a:pt x="1" y="1"/>
                    <a:pt x="3" y="0"/>
                  </a:cubicBezTo>
                  <a:cubicBezTo>
                    <a:pt x="5" y="0"/>
                    <a:pt x="7" y="2"/>
                    <a:pt x="8" y="5"/>
                  </a:cubicBezTo>
                  <a:cubicBezTo>
                    <a:pt x="8" y="8"/>
                    <a:pt x="7" y="11"/>
                    <a:pt x="4" y="11"/>
                  </a:cubicBezTo>
                  <a:cubicBezTo>
                    <a:pt x="2" y="12"/>
                    <a:pt x="0" y="9"/>
                    <a:pt x="0" y="6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70" name="Freeform 201"/>
            <p:cNvSpPr/>
            <p:nvPr/>
          </p:nvSpPr>
          <p:spPr bwMode="auto">
            <a:xfrm>
              <a:off x="4311651" y="2687638"/>
              <a:ext cx="103188" cy="2841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" y="23"/>
                </a:cxn>
                <a:cxn ang="0">
                  <a:pos x="13" y="41"/>
                </a:cxn>
                <a:cxn ang="0">
                  <a:pos x="0" y="49"/>
                </a:cxn>
                <a:cxn ang="0">
                  <a:pos x="0" y="0"/>
                </a:cxn>
              </a:cxnLst>
              <a:rect l="0" t="0" r="r" b="b"/>
              <a:pathLst>
                <a:path w="18" h="49">
                  <a:moveTo>
                    <a:pt x="0" y="0"/>
                  </a:moveTo>
                  <a:cubicBezTo>
                    <a:pt x="7" y="0"/>
                    <a:pt x="18" y="4"/>
                    <a:pt x="18" y="23"/>
                  </a:cubicBezTo>
                  <a:cubicBezTo>
                    <a:pt x="18" y="34"/>
                    <a:pt x="14" y="39"/>
                    <a:pt x="13" y="41"/>
                  </a:cubicBezTo>
                  <a:cubicBezTo>
                    <a:pt x="11" y="43"/>
                    <a:pt x="4" y="49"/>
                    <a:pt x="0" y="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71" name="Freeform 202"/>
            <p:cNvSpPr/>
            <p:nvPr/>
          </p:nvSpPr>
          <p:spPr bwMode="auto">
            <a:xfrm>
              <a:off x="4392613" y="2809875"/>
              <a:ext cx="46038" cy="69850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5" y="0"/>
                </a:cxn>
                <a:cxn ang="0">
                  <a:pos x="0" y="5"/>
                </a:cxn>
                <a:cxn ang="0">
                  <a:pos x="4" y="11"/>
                </a:cxn>
                <a:cxn ang="0">
                  <a:pos x="8" y="6"/>
                </a:cxn>
              </a:cxnLst>
              <a:rect l="0" t="0" r="r" b="b"/>
              <a:pathLst>
                <a:path w="8" h="12">
                  <a:moveTo>
                    <a:pt x="8" y="6"/>
                  </a:moveTo>
                  <a:cubicBezTo>
                    <a:pt x="8" y="3"/>
                    <a:pt x="7" y="1"/>
                    <a:pt x="5" y="0"/>
                  </a:cubicBezTo>
                  <a:cubicBezTo>
                    <a:pt x="3" y="0"/>
                    <a:pt x="1" y="2"/>
                    <a:pt x="0" y="5"/>
                  </a:cubicBezTo>
                  <a:cubicBezTo>
                    <a:pt x="0" y="8"/>
                    <a:pt x="1" y="11"/>
                    <a:pt x="4" y="11"/>
                  </a:cubicBezTo>
                  <a:cubicBezTo>
                    <a:pt x="6" y="12"/>
                    <a:pt x="8" y="9"/>
                    <a:pt x="8" y="6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72" name="Freeform 203"/>
            <p:cNvSpPr/>
            <p:nvPr/>
          </p:nvSpPr>
          <p:spPr bwMode="auto">
            <a:xfrm>
              <a:off x="4165601" y="2989263"/>
              <a:ext cx="146050" cy="168275"/>
            </a:xfrm>
            <a:custGeom>
              <a:avLst/>
              <a:gdLst/>
              <a:ahLst/>
              <a:cxnLst>
                <a:cxn ang="0">
                  <a:pos x="25" y="29"/>
                </a:cxn>
                <a:cxn ang="0">
                  <a:pos x="25" y="9"/>
                </a:cxn>
                <a:cxn ang="0">
                  <a:pos x="18" y="3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29"/>
                </a:cxn>
                <a:cxn ang="0">
                  <a:pos x="25" y="29"/>
                </a:cxn>
              </a:cxnLst>
              <a:rect l="0" t="0" r="r" b="b"/>
              <a:pathLst>
                <a:path w="25" h="29">
                  <a:moveTo>
                    <a:pt x="25" y="29"/>
                  </a:move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19" y="8"/>
                    <a:pt x="18" y="3"/>
                  </a:cubicBezTo>
                  <a:cubicBezTo>
                    <a:pt x="18" y="1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4"/>
                    <a:pt x="0" y="29"/>
                    <a:pt x="0" y="29"/>
                  </a:cubicBezTo>
                  <a:lnTo>
                    <a:pt x="25" y="29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73" name="Freeform 205"/>
            <p:cNvSpPr/>
            <p:nvPr/>
          </p:nvSpPr>
          <p:spPr bwMode="auto">
            <a:xfrm>
              <a:off x="4311651" y="2989263"/>
              <a:ext cx="144463" cy="168275"/>
            </a:xfrm>
            <a:custGeom>
              <a:avLst/>
              <a:gdLst/>
              <a:ahLst/>
              <a:cxnLst>
                <a:cxn ang="0">
                  <a:pos x="0" y="29"/>
                </a:cxn>
                <a:cxn ang="0">
                  <a:pos x="0" y="9"/>
                </a:cxn>
                <a:cxn ang="0">
                  <a:pos x="7" y="3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29"/>
                </a:cxn>
                <a:cxn ang="0">
                  <a:pos x="0" y="29"/>
                </a:cxn>
              </a:cxnLst>
              <a:rect l="0" t="0" r="r" b="b"/>
              <a:pathLst>
                <a:path w="25" h="29">
                  <a:moveTo>
                    <a:pt x="0" y="2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5" y="8"/>
                    <a:pt x="7" y="3"/>
                  </a:cubicBezTo>
                  <a:cubicBezTo>
                    <a:pt x="7" y="1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4"/>
                    <a:pt x="25" y="29"/>
                    <a:pt x="25" y="29"/>
                  </a:cubicBezTo>
                  <a:lnTo>
                    <a:pt x="0" y="29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74" name="Freeform 206"/>
            <p:cNvSpPr/>
            <p:nvPr/>
          </p:nvSpPr>
          <p:spPr bwMode="auto">
            <a:xfrm>
              <a:off x="4165601" y="2989263"/>
              <a:ext cx="146050" cy="168275"/>
            </a:xfrm>
            <a:custGeom>
              <a:avLst/>
              <a:gdLst/>
              <a:ahLst/>
              <a:cxnLst>
                <a:cxn ang="0">
                  <a:pos x="25" y="29"/>
                </a:cxn>
                <a:cxn ang="0">
                  <a:pos x="25" y="9"/>
                </a:cxn>
                <a:cxn ang="0">
                  <a:pos x="18" y="3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29"/>
                </a:cxn>
                <a:cxn ang="0">
                  <a:pos x="25" y="29"/>
                </a:cxn>
              </a:cxnLst>
              <a:rect l="0" t="0" r="r" b="b"/>
              <a:pathLst>
                <a:path w="25" h="29">
                  <a:moveTo>
                    <a:pt x="25" y="29"/>
                  </a:move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19" y="8"/>
                    <a:pt x="18" y="3"/>
                  </a:cubicBezTo>
                  <a:cubicBezTo>
                    <a:pt x="18" y="1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4"/>
                    <a:pt x="0" y="29"/>
                    <a:pt x="0" y="29"/>
                  </a:cubicBezTo>
                  <a:lnTo>
                    <a:pt x="25" y="29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75" name="Freeform 207"/>
            <p:cNvSpPr/>
            <p:nvPr/>
          </p:nvSpPr>
          <p:spPr bwMode="auto">
            <a:xfrm>
              <a:off x="4311651" y="2989263"/>
              <a:ext cx="144463" cy="168275"/>
            </a:xfrm>
            <a:custGeom>
              <a:avLst/>
              <a:gdLst/>
              <a:ahLst/>
              <a:cxnLst>
                <a:cxn ang="0">
                  <a:pos x="0" y="29"/>
                </a:cxn>
                <a:cxn ang="0">
                  <a:pos x="0" y="9"/>
                </a:cxn>
                <a:cxn ang="0">
                  <a:pos x="7" y="3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29"/>
                </a:cxn>
                <a:cxn ang="0">
                  <a:pos x="0" y="29"/>
                </a:cxn>
              </a:cxnLst>
              <a:rect l="0" t="0" r="r" b="b"/>
              <a:pathLst>
                <a:path w="25" h="29">
                  <a:moveTo>
                    <a:pt x="0" y="29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5" y="8"/>
                    <a:pt x="7" y="3"/>
                  </a:cubicBezTo>
                  <a:cubicBezTo>
                    <a:pt x="7" y="1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4"/>
                    <a:pt x="25" y="29"/>
                    <a:pt x="25" y="29"/>
                  </a:cubicBezTo>
                  <a:lnTo>
                    <a:pt x="0" y="29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76" name="Freeform 208"/>
            <p:cNvSpPr/>
            <p:nvPr/>
          </p:nvSpPr>
          <p:spPr bwMode="auto">
            <a:xfrm>
              <a:off x="4281488" y="2908300"/>
              <a:ext cx="58738" cy="23813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5" y="4"/>
                </a:cxn>
              </a:cxnLst>
              <a:rect l="0" t="0" r="r" b="b"/>
              <a:pathLst>
                <a:path w="10" h="4">
                  <a:moveTo>
                    <a:pt x="5" y="4"/>
                  </a:moveTo>
                  <a:cubicBezTo>
                    <a:pt x="8" y="4"/>
                    <a:pt x="10" y="2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2" y="4"/>
                    <a:pt x="5" y="4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77" name="Freeform 209"/>
            <p:cNvSpPr/>
            <p:nvPr/>
          </p:nvSpPr>
          <p:spPr bwMode="auto">
            <a:xfrm>
              <a:off x="4178301" y="2652713"/>
              <a:ext cx="196850" cy="18097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5" y="17"/>
                </a:cxn>
                <a:cxn ang="0">
                  <a:pos x="9" y="31"/>
                </a:cxn>
                <a:cxn ang="0">
                  <a:pos x="9" y="28"/>
                </a:cxn>
                <a:cxn ang="0">
                  <a:pos x="19" y="21"/>
                </a:cxn>
                <a:cxn ang="0">
                  <a:pos x="31" y="13"/>
                </a:cxn>
                <a:cxn ang="0">
                  <a:pos x="22" y="0"/>
                </a:cxn>
              </a:cxnLst>
              <a:rect l="0" t="0" r="r" b="b"/>
              <a:pathLst>
                <a:path w="34" h="31">
                  <a:moveTo>
                    <a:pt x="22" y="0"/>
                  </a:moveTo>
                  <a:cubicBezTo>
                    <a:pt x="9" y="0"/>
                    <a:pt x="5" y="12"/>
                    <a:pt x="5" y="17"/>
                  </a:cubicBezTo>
                  <a:cubicBezTo>
                    <a:pt x="0" y="23"/>
                    <a:pt x="5" y="29"/>
                    <a:pt x="9" y="31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4"/>
                    <a:pt x="13" y="20"/>
                    <a:pt x="19" y="21"/>
                  </a:cubicBezTo>
                  <a:cubicBezTo>
                    <a:pt x="25" y="21"/>
                    <a:pt x="28" y="18"/>
                    <a:pt x="31" y="13"/>
                  </a:cubicBezTo>
                  <a:cubicBezTo>
                    <a:pt x="34" y="6"/>
                    <a:pt x="30" y="0"/>
                    <a:pt x="22" y="0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78" name="Freeform 210"/>
            <p:cNvSpPr/>
            <p:nvPr/>
          </p:nvSpPr>
          <p:spPr bwMode="auto">
            <a:xfrm>
              <a:off x="4351338" y="2665413"/>
              <a:ext cx="80963" cy="144463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12" y="25"/>
                </a:cxn>
                <a:cxn ang="0">
                  <a:pos x="12" y="11"/>
                </a:cxn>
                <a:cxn ang="0">
                  <a:pos x="0" y="0"/>
                </a:cxn>
                <a:cxn ang="0">
                  <a:pos x="0" y="9"/>
                </a:cxn>
              </a:cxnLst>
              <a:rect l="0" t="0" r="r" b="b"/>
              <a:pathLst>
                <a:path w="14" h="25">
                  <a:moveTo>
                    <a:pt x="0" y="9"/>
                  </a:moveTo>
                  <a:cubicBezTo>
                    <a:pt x="0" y="9"/>
                    <a:pt x="3" y="21"/>
                    <a:pt x="12" y="25"/>
                  </a:cubicBezTo>
                  <a:cubicBezTo>
                    <a:pt x="13" y="14"/>
                    <a:pt x="14" y="16"/>
                    <a:pt x="12" y="11"/>
                  </a:cubicBezTo>
                  <a:cubicBezTo>
                    <a:pt x="9" y="5"/>
                    <a:pt x="0" y="0"/>
                    <a:pt x="0" y="0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79" name="Freeform 211"/>
            <p:cNvSpPr/>
            <p:nvPr/>
          </p:nvSpPr>
          <p:spPr bwMode="auto">
            <a:xfrm>
              <a:off x="4165601" y="2989263"/>
              <a:ext cx="290513" cy="168275"/>
            </a:xfrm>
            <a:custGeom>
              <a:avLst/>
              <a:gdLst/>
              <a:ahLst/>
              <a:cxnLst>
                <a:cxn ang="0">
                  <a:pos x="47" y="8"/>
                </a:cxn>
                <a:cxn ang="0">
                  <a:pos x="33" y="0"/>
                </a:cxn>
                <a:cxn ang="0">
                  <a:pos x="25" y="8"/>
                </a:cxn>
                <a:cxn ang="0">
                  <a:pos x="17" y="0"/>
                </a:cxn>
                <a:cxn ang="0">
                  <a:pos x="3" y="8"/>
                </a:cxn>
                <a:cxn ang="0">
                  <a:pos x="0" y="29"/>
                </a:cxn>
                <a:cxn ang="0">
                  <a:pos x="25" y="29"/>
                </a:cxn>
                <a:cxn ang="0">
                  <a:pos x="50" y="29"/>
                </a:cxn>
                <a:cxn ang="0">
                  <a:pos x="47" y="8"/>
                </a:cxn>
              </a:cxnLst>
              <a:rect l="0" t="0" r="r" b="b"/>
              <a:pathLst>
                <a:path w="50" h="29">
                  <a:moveTo>
                    <a:pt x="47" y="8"/>
                  </a:moveTo>
                  <a:cubicBezTo>
                    <a:pt x="45" y="4"/>
                    <a:pt x="36" y="1"/>
                    <a:pt x="33" y="0"/>
                  </a:cubicBezTo>
                  <a:cubicBezTo>
                    <a:pt x="33" y="4"/>
                    <a:pt x="29" y="8"/>
                    <a:pt x="25" y="8"/>
                  </a:cubicBezTo>
                  <a:cubicBezTo>
                    <a:pt x="21" y="8"/>
                    <a:pt x="17" y="4"/>
                    <a:pt x="17" y="0"/>
                  </a:cubicBezTo>
                  <a:cubicBezTo>
                    <a:pt x="14" y="1"/>
                    <a:pt x="5" y="4"/>
                    <a:pt x="3" y="8"/>
                  </a:cubicBezTo>
                  <a:cubicBezTo>
                    <a:pt x="1" y="14"/>
                    <a:pt x="0" y="29"/>
                    <a:pt x="0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29"/>
                    <a:pt x="49" y="14"/>
                    <a:pt x="47" y="8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80" name="Freeform 212"/>
            <p:cNvSpPr/>
            <p:nvPr/>
          </p:nvSpPr>
          <p:spPr bwMode="auto">
            <a:xfrm>
              <a:off x="4311651" y="2989263"/>
              <a:ext cx="144463" cy="168275"/>
            </a:xfrm>
            <a:custGeom>
              <a:avLst/>
              <a:gdLst/>
              <a:ahLst/>
              <a:cxnLst>
                <a:cxn ang="0">
                  <a:pos x="25" y="29"/>
                </a:cxn>
                <a:cxn ang="0">
                  <a:pos x="22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29"/>
                </a:cxn>
                <a:cxn ang="0">
                  <a:pos x="25" y="29"/>
                </a:cxn>
              </a:cxnLst>
              <a:rect l="0" t="0" r="r" b="b"/>
              <a:pathLst>
                <a:path w="25" h="29">
                  <a:moveTo>
                    <a:pt x="25" y="29"/>
                  </a:moveTo>
                  <a:cubicBezTo>
                    <a:pt x="25" y="29"/>
                    <a:pt x="24" y="14"/>
                    <a:pt x="22" y="8"/>
                  </a:cubicBezTo>
                  <a:cubicBezTo>
                    <a:pt x="20" y="4"/>
                    <a:pt x="11" y="1"/>
                    <a:pt x="8" y="0"/>
                  </a:cubicBezTo>
                  <a:cubicBezTo>
                    <a:pt x="8" y="4"/>
                    <a:pt x="4" y="8"/>
                    <a:pt x="0" y="8"/>
                  </a:cubicBezTo>
                  <a:cubicBezTo>
                    <a:pt x="0" y="29"/>
                    <a:pt x="0" y="29"/>
                    <a:pt x="0" y="29"/>
                  </a:cubicBezTo>
                  <a:lnTo>
                    <a:pt x="25" y="29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81" name="Freeform 213"/>
            <p:cNvSpPr/>
            <p:nvPr/>
          </p:nvSpPr>
          <p:spPr bwMode="auto">
            <a:xfrm>
              <a:off x="4246563" y="2989263"/>
              <a:ext cx="128588" cy="5873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11" y="10"/>
                </a:cxn>
                <a:cxn ang="0">
                  <a:pos x="22" y="1"/>
                </a:cxn>
                <a:cxn ang="0">
                  <a:pos x="19" y="0"/>
                </a:cxn>
                <a:cxn ang="0">
                  <a:pos x="11" y="8"/>
                </a:cxn>
                <a:cxn ang="0">
                  <a:pos x="3" y="0"/>
                </a:cxn>
                <a:cxn ang="0">
                  <a:pos x="0" y="1"/>
                </a:cxn>
              </a:cxnLst>
              <a:rect l="0" t="0" r="r" b="b"/>
              <a:pathLst>
                <a:path w="22" h="10">
                  <a:moveTo>
                    <a:pt x="0" y="1"/>
                  </a:moveTo>
                  <a:cubicBezTo>
                    <a:pt x="1" y="6"/>
                    <a:pt x="5" y="10"/>
                    <a:pt x="11" y="10"/>
                  </a:cubicBezTo>
                  <a:cubicBezTo>
                    <a:pt x="16" y="10"/>
                    <a:pt x="21" y="6"/>
                    <a:pt x="22" y="1"/>
                  </a:cubicBezTo>
                  <a:cubicBezTo>
                    <a:pt x="21" y="1"/>
                    <a:pt x="20" y="0"/>
                    <a:pt x="19" y="0"/>
                  </a:cubicBezTo>
                  <a:cubicBezTo>
                    <a:pt x="19" y="4"/>
                    <a:pt x="15" y="8"/>
                    <a:pt x="11" y="8"/>
                  </a:cubicBezTo>
                  <a:cubicBezTo>
                    <a:pt x="7" y="8"/>
                    <a:pt x="3" y="4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</a:path>
              </a:pathLst>
            </a:custGeom>
            <a:solidFill>
              <a:srgbClr val="C9DDF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82" name="Oval 214"/>
            <p:cNvSpPr>
              <a:spLocks noChangeArrowheads="1"/>
            </p:cNvSpPr>
            <p:nvPr/>
          </p:nvSpPr>
          <p:spPr bwMode="auto">
            <a:xfrm>
              <a:off x="4252913" y="2584450"/>
              <a:ext cx="104775" cy="98425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183" name="Group 359"/>
          <p:cNvGrpSpPr/>
          <p:nvPr/>
        </p:nvGrpSpPr>
        <p:grpSpPr>
          <a:xfrm>
            <a:off x="7224187" y="3459163"/>
            <a:ext cx="990599" cy="966788"/>
            <a:chOff x="5418138" y="3459163"/>
            <a:chExt cx="973138" cy="966788"/>
          </a:xfrm>
        </p:grpSpPr>
        <p:sp>
          <p:nvSpPr>
            <p:cNvPr id="184" name="Oval 16"/>
            <p:cNvSpPr>
              <a:spLocks noChangeArrowheads="1"/>
            </p:cNvSpPr>
            <p:nvPr/>
          </p:nvSpPr>
          <p:spPr bwMode="auto">
            <a:xfrm>
              <a:off x="5418138" y="3459163"/>
              <a:ext cx="973138" cy="966788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85" name="Oval 215"/>
            <p:cNvSpPr>
              <a:spLocks noChangeArrowheads="1"/>
            </p:cNvSpPr>
            <p:nvPr/>
          </p:nvSpPr>
          <p:spPr bwMode="auto">
            <a:xfrm>
              <a:off x="5759451" y="3673475"/>
              <a:ext cx="254000" cy="254000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86" name="Freeform 216"/>
            <p:cNvSpPr/>
            <p:nvPr/>
          </p:nvSpPr>
          <p:spPr bwMode="auto">
            <a:xfrm>
              <a:off x="5840413" y="3979863"/>
              <a:ext cx="87313" cy="214313"/>
            </a:xfrm>
            <a:custGeom>
              <a:avLst/>
              <a:gdLst/>
              <a:ahLst/>
              <a:cxnLst>
                <a:cxn ang="0">
                  <a:pos x="55" y="59"/>
                </a:cxn>
                <a:cxn ang="0">
                  <a:pos x="29" y="135"/>
                </a:cxn>
                <a:cxn ang="0">
                  <a:pos x="0" y="59"/>
                </a:cxn>
                <a:cxn ang="0">
                  <a:pos x="0" y="0"/>
                </a:cxn>
                <a:cxn ang="0">
                  <a:pos x="55" y="0"/>
                </a:cxn>
                <a:cxn ang="0">
                  <a:pos x="55" y="59"/>
                </a:cxn>
              </a:cxnLst>
              <a:rect l="0" t="0" r="r" b="b"/>
              <a:pathLst>
                <a:path w="55" h="135">
                  <a:moveTo>
                    <a:pt x="55" y="59"/>
                  </a:moveTo>
                  <a:lnTo>
                    <a:pt x="29" y="135"/>
                  </a:lnTo>
                  <a:lnTo>
                    <a:pt x="0" y="59"/>
                  </a:lnTo>
                  <a:lnTo>
                    <a:pt x="0" y="0"/>
                  </a:lnTo>
                  <a:lnTo>
                    <a:pt x="55" y="0"/>
                  </a:lnTo>
                  <a:lnTo>
                    <a:pt x="55" y="59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87" name="Freeform 217"/>
            <p:cNvSpPr/>
            <p:nvPr/>
          </p:nvSpPr>
          <p:spPr bwMode="auto">
            <a:xfrm>
              <a:off x="5776913" y="3719513"/>
              <a:ext cx="109538" cy="284163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0" y="23"/>
                </a:cxn>
                <a:cxn ang="0">
                  <a:pos x="6" y="41"/>
                </a:cxn>
                <a:cxn ang="0">
                  <a:pos x="19" y="49"/>
                </a:cxn>
                <a:cxn ang="0">
                  <a:pos x="19" y="0"/>
                </a:cxn>
              </a:cxnLst>
              <a:rect l="0" t="0" r="r" b="b"/>
              <a:pathLst>
                <a:path w="19" h="49">
                  <a:moveTo>
                    <a:pt x="19" y="0"/>
                  </a:moveTo>
                  <a:cubicBezTo>
                    <a:pt x="12" y="0"/>
                    <a:pt x="0" y="4"/>
                    <a:pt x="0" y="23"/>
                  </a:cubicBezTo>
                  <a:cubicBezTo>
                    <a:pt x="0" y="34"/>
                    <a:pt x="5" y="39"/>
                    <a:pt x="6" y="41"/>
                  </a:cubicBezTo>
                  <a:cubicBezTo>
                    <a:pt x="8" y="43"/>
                    <a:pt x="15" y="49"/>
                    <a:pt x="19" y="49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88" name="Freeform 218"/>
            <p:cNvSpPr/>
            <p:nvPr/>
          </p:nvSpPr>
          <p:spPr bwMode="auto">
            <a:xfrm>
              <a:off x="5753101" y="3841750"/>
              <a:ext cx="52388" cy="68263"/>
            </a:xfrm>
            <a:custGeom>
              <a:avLst/>
              <a:gdLst/>
              <a:ahLst/>
              <a:cxnLst>
                <a:cxn ang="0">
                  <a:pos x="1" y="7"/>
                </a:cxn>
                <a:cxn ang="0">
                  <a:pos x="4" y="1"/>
                </a:cxn>
                <a:cxn ang="0">
                  <a:pos x="8" y="6"/>
                </a:cxn>
                <a:cxn ang="0">
                  <a:pos x="5" y="12"/>
                </a:cxn>
                <a:cxn ang="0">
                  <a:pos x="1" y="7"/>
                </a:cxn>
              </a:cxnLst>
              <a:rect l="0" t="0" r="r" b="b"/>
              <a:pathLst>
                <a:path w="9" h="12">
                  <a:moveTo>
                    <a:pt x="1" y="7"/>
                  </a:moveTo>
                  <a:cubicBezTo>
                    <a:pt x="0" y="4"/>
                    <a:pt x="2" y="1"/>
                    <a:pt x="4" y="1"/>
                  </a:cubicBezTo>
                  <a:cubicBezTo>
                    <a:pt x="6" y="0"/>
                    <a:pt x="8" y="3"/>
                    <a:pt x="8" y="6"/>
                  </a:cubicBezTo>
                  <a:cubicBezTo>
                    <a:pt x="9" y="9"/>
                    <a:pt x="7" y="11"/>
                    <a:pt x="5" y="12"/>
                  </a:cubicBezTo>
                  <a:cubicBezTo>
                    <a:pt x="3" y="12"/>
                    <a:pt x="1" y="10"/>
                    <a:pt x="1" y="7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89" name="Freeform 219"/>
            <p:cNvSpPr/>
            <p:nvPr/>
          </p:nvSpPr>
          <p:spPr bwMode="auto">
            <a:xfrm>
              <a:off x="5886451" y="3719513"/>
              <a:ext cx="104775" cy="2841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" y="23"/>
                </a:cxn>
                <a:cxn ang="0">
                  <a:pos x="12" y="41"/>
                </a:cxn>
                <a:cxn ang="0">
                  <a:pos x="0" y="49"/>
                </a:cxn>
                <a:cxn ang="0">
                  <a:pos x="0" y="0"/>
                </a:cxn>
              </a:cxnLst>
              <a:rect l="0" t="0" r="r" b="b"/>
              <a:pathLst>
                <a:path w="18" h="49">
                  <a:moveTo>
                    <a:pt x="0" y="0"/>
                  </a:moveTo>
                  <a:cubicBezTo>
                    <a:pt x="7" y="0"/>
                    <a:pt x="18" y="4"/>
                    <a:pt x="18" y="23"/>
                  </a:cubicBezTo>
                  <a:cubicBezTo>
                    <a:pt x="18" y="34"/>
                    <a:pt x="14" y="39"/>
                    <a:pt x="12" y="41"/>
                  </a:cubicBezTo>
                  <a:cubicBezTo>
                    <a:pt x="11" y="43"/>
                    <a:pt x="3" y="49"/>
                    <a:pt x="0" y="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90" name="Freeform 220"/>
            <p:cNvSpPr/>
            <p:nvPr/>
          </p:nvSpPr>
          <p:spPr bwMode="auto">
            <a:xfrm>
              <a:off x="5967413" y="3841750"/>
              <a:ext cx="46038" cy="68263"/>
            </a:xfrm>
            <a:custGeom>
              <a:avLst/>
              <a:gdLst/>
              <a:ahLst/>
              <a:cxnLst>
                <a:cxn ang="0">
                  <a:pos x="8" y="7"/>
                </a:cxn>
                <a:cxn ang="0">
                  <a:pos x="4" y="1"/>
                </a:cxn>
                <a:cxn ang="0">
                  <a:pos x="0" y="6"/>
                </a:cxn>
                <a:cxn ang="0">
                  <a:pos x="3" y="12"/>
                </a:cxn>
                <a:cxn ang="0">
                  <a:pos x="8" y="7"/>
                </a:cxn>
              </a:cxnLst>
              <a:rect l="0" t="0" r="r" b="b"/>
              <a:pathLst>
                <a:path w="8" h="12">
                  <a:moveTo>
                    <a:pt x="8" y="7"/>
                  </a:moveTo>
                  <a:cubicBezTo>
                    <a:pt x="8" y="4"/>
                    <a:pt x="7" y="1"/>
                    <a:pt x="4" y="1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5" y="12"/>
                    <a:pt x="7" y="10"/>
                    <a:pt x="8" y="7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91" name="Freeform 221"/>
            <p:cNvSpPr/>
            <p:nvPr/>
          </p:nvSpPr>
          <p:spPr bwMode="auto">
            <a:xfrm>
              <a:off x="5741988" y="4021138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8" y="4"/>
                </a:cxn>
                <a:cxn ang="0">
                  <a:pos x="17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19" y="8"/>
                    <a:pt x="18" y="4"/>
                  </a:cubicBezTo>
                  <a:cubicBezTo>
                    <a:pt x="17" y="2"/>
                    <a:pt x="17" y="0"/>
                    <a:pt x="17" y="0"/>
                  </a:cubicBezTo>
                  <a:cubicBezTo>
                    <a:pt x="17" y="0"/>
                    <a:pt x="5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92" name="Freeform 222"/>
            <p:cNvSpPr/>
            <p:nvPr/>
          </p:nvSpPr>
          <p:spPr bwMode="auto">
            <a:xfrm>
              <a:off x="5886451" y="4021138"/>
              <a:ext cx="139700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6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4" y="30"/>
                </a:cxn>
                <a:cxn ang="0">
                  <a:pos x="0" y="30"/>
                </a:cxn>
              </a:cxnLst>
              <a:rect l="0" t="0" r="r" b="b"/>
              <a:pathLst>
                <a:path w="24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5" y="8"/>
                    <a:pt x="6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4" y="30"/>
                    <a:pt x="24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93" name="Freeform 223"/>
            <p:cNvSpPr/>
            <p:nvPr/>
          </p:nvSpPr>
          <p:spPr bwMode="auto">
            <a:xfrm>
              <a:off x="5741988" y="4021138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8" y="4"/>
                </a:cxn>
                <a:cxn ang="0">
                  <a:pos x="17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19" y="8"/>
                    <a:pt x="18" y="4"/>
                  </a:cubicBezTo>
                  <a:cubicBezTo>
                    <a:pt x="17" y="2"/>
                    <a:pt x="17" y="0"/>
                    <a:pt x="17" y="0"/>
                  </a:cubicBezTo>
                  <a:cubicBezTo>
                    <a:pt x="17" y="0"/>
                    <a:pt x="5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94" name="Freeform 224"/>
            <p:cNvSpPr/>
            <p:nvPr/>
          </p:nvSpPr>
          <p:spPr bwMode="auto">
            <a:xfrm>
              <a:off x="5886451" y="4021138"/>
              <a:ext cx="139700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6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4" y="30"/>
                </a:cxn>
                <a:cxn ang="0">
                  <a:pos x="0" y="30"/>
                </a:cxn>
              </a:cxnLst>
              <a:rect l="0" t="0" r="r" b="b"/>
              <a:pathLst>
                <a:path w="24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5" y="8"/>
                    <a:pt x="6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4" y="30"/>
                    <a:pt x="24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95" name="Freeform 225"/>
            <p:cNvSpPr/>
            <p:nvPr/>
          </p:nvSpPr>
          <p:spPr bwMode="auto">
            <a:xfrm>
              <a:off x="5857876" y="3944938"/>
              <a:ext cx="57150" cy="17463"/>
            </a:xfrm>
            <a:custGeom>
              <a:avLst/>
              <a:gdLst/>
              <a:ahLst/>
              <a:cxnLst>
                <a:cxn ang="0">
                  <a:pos x="5" y="3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5" y="3"/>
                </a:cxn>
              </a:cxnLst>
              <a:rect l="0" t="0" r="r" b="b"/>
              <a:pathLst>
                <a:path w="10" h="3">
                  <a:moveTo>
                    <a:pt x="5" y="3"/>
                  </a:moveTo>
                  <a:cubicBezTo>
                    <a:pt x="8" y="3"/>
                    <a:pt x="10" y="2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2" y="3"/>
                    <a:pt x="5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96" name="Freeform 226"/>
            <p:cNvSpPr/>
            <p:nvPr/>
          </p:nvSpPr>
          <p:spPr bwMode="auto">
            <a:xfrm>
              <a:off x="5753101" y="3690938"/>
              <a:ext cx="196850" cy="17938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5" y="16"/>
                </a:cxn>
                <a:cxn ang="0">
                  <a:pos x="9" y="31"/>
                </a:cxn>
                <a:cxn ang="0">
                  <a:pos x="9" y="28"/>
                </a:cxn>
                <a:cxn ang="0">
                  <a:pos x="19" y="20"/>
                </a:cxn>
                <a:cxn ang="0">
                  <a:pos x="31" y="12"/>
                </a:cxn>
                <a:cxn ang="0">
                  <a:pos x="22" y="0"/>
                </a:cxn>
              </a:cxnLst>
              <a:rect l="0" t="0" r="r" b="b"/>
              <a:pathLst>
                <a:path w="34" h="31">
                  <a:moveTo>
                    <a:pt x="22" y="0"/>
                  </a:moveTo>
                  <a:cubicBezTo>
                    <a:pt x="9" y="0"/>
                    <a:pt x="5" y="11"/>
                    <a:pt x="5" y="16"/>
                  </a:cubicBezTo>
                  <a:cubicBezTo>
                    <a:pt x="0" y="23"/>
                    <a:pt x="5" y="29"/>
                    <a:pt x="9" y="31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3"/>
                    <a:pt x="13" y="20"/>
                    <a:pt x="19" y="20"/>
                  </a:cubicBezTo>
                  <a:cubicBezTo>
                    <a:pt x="24" y="21"/>
                    <a:pt x="28" y="18"/>
                    <a:pt x="31" y="12"/>
                  </a:cubicBezTo>
                  <a:cubicBezTo>
                    <a:pt x="34" y="5"/>
                    <a:pt x="30" y="0"/>
                    <a:pt x="22" y="0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97" name="Freeform 227"/>
            <p:cNvSpPr/>
            <p:nvPr/>
          </p:nvSpPr>
          <p:spPr bwMode="auto">
            <a:xfrm>
              <a:off x="5927726" y="3702050"/>
              <a:ext cx="80963" cy="144463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11" y="25"/>
                </a:cxn>
                <a:cxn ang="0">
                  <a:pos x="11" y="10"/>
                </a:cxn>
                <a:cxn ang="0">
                  <a:pos x="0" y="0"/>
                </a:cxn>
                <a:cxn ang="0">
                  <a:pos x="0" y="8"/>
                </a:cxn>
              </a:cxnLst>
              <a:rect l="0" t="0" r="r" b="b"/>
              <a:pathLst>
                <a:path w="14" h="25">
                  <a:moveTo>
                    <a:pt x="0" y="8"/>
                  </a:moveTo>
                  <a:cubicBezTo>
                    <a:pt x="0" y="8"/>
                    <a:pt x="3" y="21"/>
                    <a:pt x="11" y="25"/>
                  </a:cubicBezTo>
                  <a:cubicBezTo>
                    <a:pt x="13" y="14"/>
                    <a:pt x="14" y="16"/>
                    <a:pt x="11" y="10"/>
                  </a:cubicBezTo>
                  <a:cubicBezTo>
                    <a:pt x="9" y="4"/>
                    <a:pt x="0" y="0"/>
                    <a:pt x="0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98" name="Freeform 228"/>
            <p:cNvSpPr/>
            <p:nvPr/>
          </p:nvSpPr>
          <p:spPr bwMode="auto">
            <a:xfrm>
              <a:off x="5741988" y="4021138"/>
              <a:ext cx="284163" cy="173038"/>
            </a:xfrm>
            <a:custGeom>
              <a:avLst/>
              <a:gdLst/>
              <a:ahLst/>
              <a:cxnLst>
                <a:cxn ang="0">
                  <a:pos x="47" y="8"/>
                </a:cxn>
                <a:cxn ang="0">
                  <a:pos x="33" y="0"/>
                </a:cxn>
                <a:cxn ang="0">
                  <a:pos x="25" y="8"/>
                </a:cxn>
                <a:cxn ang="0">
                  <a:pos x="17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  <a:cxn ang="0">
                  <a:pos x="49" y="30"/>
                </a:cxn>
                <a:cxn ang="0">
                  <a:pos x="47" y="8"/>
                </a:cxn>
              </a:cxnLst>
              <a:rect l="0" t="0" r="r" b="b"/>
              <a:pathLst>
                <a:path w="49" h="30">
                  <a:moveTo>
                    <a:pt x="47" y="8"/>
                  </a:moveTo>
                  <a:cubicBezTo>
                    <a:pt x="44" y="5"/>
                    <a:pt x="36" y="1"/>
                    <a:pt x="33" y="0"/>
                  </a:cubicBezTo>
                  <a:cubicBezTo>
                    <a:pt x="33" y="5"/>
                    <a:pt x="29" y="8"/>
                    <a:pt x="25" y="8"/>
                  </a:cubicBezTo>
                  <a:cubicBezTo>
                    <a:pt x="20" y="8"/>
                    <a:pt x="17" y="5"/>
                    <a:pt x="17" y="0"/>
                  </a:cubicBezTo>
                  <a:cubicBezTo>
                    <a:pt x="14" y="1"/>
                    <a:pt x="5" y="5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15"/>
                    <a:pt x="47" y="8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99" name="Freeform 229"/>
            <p:cNvSpPr/>
            <p:nvPr/>
          </p:nvSpPr>
          <p:spPr bwMode="auto">
            <a:xfrm>
              <a:off x="5886451" y="4021138"/>
              <a:ext cx="139700" cy="173038"/>
            </a:xfrm>
            <a:custGeom>
              <a:avLst/>
              <a:gdLst/>
              <a:ahLst/>
              <a:cxnLst>
                <a:cxn ang="0">
                  <a:pos x="24" y="30"/>
                </a:cxn>
                <a:cxn ang="0">
                  <a:pos x="22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30"/>
                </a:cxn>
                <a:cxn ang="0">
                  <a:pos x="24" y="30"/>
                </a:cxn>
              </a:cxnLst>
              <a:rect l="0" t="0" r="r" b="b"/>
              <a:pathLst>
                <a:path w="24" h="30">
                  <a:moveTo>
                    <a:pt x="24" y="30"/>
                  </a:moveTo>
                  <a:cubicBezTo>
                    <a:pt x="24" y="30"/>
                    <a:pt x="24" y="15"/>
                    <a:pt x="22" y="8"/>
                  </a:cubicBezTo>
                  <a:cubicBezTo>
                    <a:pt x="19" y="5"/>
                    <a:pt x="11" y="1"/>
                    <a:pt x="8" y="0"/>
                  </a:cubicBezTo>
                  <a:cubicBezTo>
                    <a:pt x="8" y="5"/>
                    <a:pt x="4" y="8"/>
                    <a:pt x="0" y="8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24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00" name="Freeform 230"/>
            <p:cNvSpPr/>
            <p:nvPr/>
          </p:nvSpPr>
          <p:spPr bwMode="auto">
            <a:xfrm>
              <a:off x="5822951" y="4021138"/>
              <a:ext cx="122238" cy="63500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11" y="11"/>
                </a:cxn>
                <a:cxn ang="0">
                  <a:pos x="21" y="1"/>
                </a:cxn>
                <a:cxn ang="0">
                  <a:pos x="19" y="0"/>
                </a:cxn>
                <a:cxn ang="0">
                  <a:pos x="11" y="8"/>
                </a:cxn>
                <a:cxn ang="0">
                  <a:pos x="3" y="0"/>
                </a:cxn>
                <a:cxn ang="0">
                  <a:pos x="0" y="1"/>
                </a:cxn>
              </a:cxnLst>
              <a:rect l="0" t="0" r="r" b="b"/>
              <a:pathLst>
                <a:path w="21" h="11">
                  <a:moveTo>
                    <a:pt x="0" y="1"/>
                  </a:moveTo>
                  <a:cubicBezTo>
                    <a:pt x="1" y="7"/>
                    <a:pt x="5" y="11"/>
                    <a:pt x="11" y="11"/>
                  </a:cubicBezTo>
                  <a:cubicBezTo>
                    <a:pt x="16" y="11"/>
                    <a:pt x="21" y="7"/>
                    <a:pt x="21" y="1"/>
                  </a:cubicBezTo>
                  <a:cubicBezTo>
                    <a:pt x="20" y="1"/>
                    <a:pt x="19" y="1"/>
                    <a:pt x="19" y="0"/>
                  </a:cubicBezTo>
                  <a:cubicBezTo>
                    <a:pt x="19" y="5"/>
                    <a:pt x="15" y="8"/>
                    <a:pt x="11" y="8"/>
                  </a:cubicBezTo>
                  <a:cubicBezTo>
                    <a:pt x="6" y="8"/>
                    <a:pt x="3" y="5"/>
                    <a:pt x="3" y="0"/>
                  </a:cubicBezTo>
                  <a:cubicBezTo>
                    <a:pt x="2" y="1"/>
                    <a:pt x="1" y="1"/>
                    <a:pt x="0" y="1"/>
                  </a:cubicBezTo>
                </a:path>
              </a:pathLst>
            </a:custGeom>
            <a:solidFill>
              <a:srgbClr val="C9DDF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01" name="Oval 231"/>
            <p:cNvSpPr>
              <a:spLocks noChangeArrowheads="1"/>
            </p:cNvSpPr>
            <p:nvPr/>
          </p:nvSpPr>
          <p:spPr bwMode="auto">
            <a:xfrm>
              <a:off x="5829301" y="3614738"/>
              <a:ext cx="98425" cy="104775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202" name="Group 344"/>
          <p:cNvGrpSpPr/>
          <p:nvPr/>
        </p:nvGrpSpPr>
        <p:grpSpPr>
          <a:xfrm>
            <a:off x="9988554" y="3459163"/>
            <a:ext cx="990599" cy="966788"/>
            <a:chOff x="7491413" y="3459163"/>
            <a:chExt cx="973138" cy="966788"/>
          </a:xfrm>
        </p:grpSpPr>
        <p:sp>
          <p:nvSpPr>
            <p:cNvPr id="203" name="Oval 19"/>
            <p:cNvSpPr>
              <a:spLocks noChangeArrowheads="1"/>
            </p:cNvSpPr>
            <p:nvPr/>
          </p:nvSpPr>
          <p:spPr bwMode="auto">
            <a:xfrm>
              <a:off x="7491413" y="3459163"/>
              <a:ext cx="973138" cy="966788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04" name="Oval 232"/>
            <p:cNvSpPr>
              <a:spLocks noChangeArrowheads="1"/>
            </p:cNvSpPr>
            <p:nvPr/>
          </p:nvSpPr>
          <p:spPr bwMode="auto">
            <a:xfrm>
              <a:off x="7845426" y="3673475"/>
              <a:ext cx="254000" cy="254000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05" name="Freeform 233"/>
            <p:cNvSpPr/>
            <p:nvPr/>
          </p:nvSpPr>
          <p:spPr bwMode="auto">
            <a:xfrm>
              <a:off x="7931151" y="3979863"/>
              <a:ext cx="82550" cy="214313"/>
            </a:xfrm>
            <a:custGeom>
              <a:avLst/>
              <a:gdLst/>
              <a:ahLst/>
              <a:cxnLst>
                <a:cxn ang="0">
                  <a:pos x="52" y="59"/>
                </a:cxn>
                <a:cxn ang="0">
                  <a:pos x="26" y="135"/>
                </a:cxn>
                <a:cxn ang="0">
                  <a:pos x="0" y="59"/>
                </a:cxn>
                <a:cxn ang="0">
                  <a:pos x="0" y="0"/>
                </a:cxn>
                <a:cxn ang="0">
                  <a:pos x="52" y="0"/>
                </a:cxn>
                <a:cxn ang="0">
                  <a:pos x="52" y="59"/>
                </a:cxn>
              </a:cxnLst>
              <a:rect l="0" t="0" r="r" b="b"/>
              <a:pathLst>
                <a:path w="52" h="135">
                  <a:moveTo>
                    <a:pt x="52" y="59"/>
                  </a:moveTo>
                  <a:lnTo>
                    <a:pt x="26" y="135"/>
                  </a:lnTo>
                  <a:lnTo>
                    <a:pt x="0" y="59"/>
                  </a:lnTo>
                  <a:lnTo>
                    <a:pt x="0" y="0"/>
                  </a:lnTo>
                  <a:lnTo>
                    <a:pt x="52" y="0"/>
                  </a:lnTo>
                  <a:lnTo>
                    <a:pt x="52" y="59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06" name="Freeform 234"/>
            <p:cNvSpPr/>
            <p:nvPr/>
          </p:nvSpPr>
          <p:spPr bwMode="auto">
            <a:xfrm>
              <a:off x="7862888" y="3719513"/>
              <a:ext cx="109538" cy="284163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0" y="23"/>
                </a:cxn>
                <a:cxn ang="0">
                  <a:pos x="6" y="41"/>
                </a:cxn>
                <a:cxn ang="0">
                  <a:pos x="19" y="49"/>
                </a:cxn>
                <a:cxn ang="0">
                  <a:pos x="19" y="0"/>
                </a:cxn>
              </a:cxnLst>
              <a:rect l="0" t="0" r="r" b="b"/>
              <a:pathLst>
                <a:path w="19" h="49">
                  <a:moveTo>
                    <a:pt x="19" y="0"/>
                  </a:moveTo>
                  <a:cubicBezTo>
                    <a:pt x="12" y="0"/>
                    <a:pt x="0" y="4"/>
                    <a:pt x="0" y="23"/>
                  </a:cubicBezTo>
                  <a:cubicBezTo>
                    <a:pt x="0" y="34"/>
                    <a:pt x="5" y="39"/>
                    <a:pt x="6" y="41"/>
                  </a:cubicBezTo>
                  <a:cubicBezTo>
                    <a:pt x="8" y="43"/>
                    <a:pt x="15" y="49"/>
                    <a:pt x="19" y="49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07" name="Freeform 235"/>
            <p:cNvSpPr/>
            <p:nvPr/>
          </p:nvSpPr>
          <p:spPr bwMode="auto">
            <a:xfrm>
              <a:off x="7845426" y="3841750"/>
              <a:ext cx="46038" cy="68263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" y="1"/>
                </a:cxn>
                <a:cxn ang="0">
                  <a:pos x="8" y="6"/>
                </a:cxn>
                <a:cxn ang="0">
                  <a:pos x="4" y="12"/>
                </a:cxn>
                <a:cxn ang="0">
                  <a:pos x="0" y="7"/>
                </a:cxn>
              </a:cxnLst>
              <a:rect l="0" t="0" r="r" b="b"/>
              <a:pathLst>
                <a:path w="8" h="12">
                  <a:moveTo>
                    <a:pt x="0" y="7"/>
                  </a:moveTo>
                  <a:cubicBezTo>
                    <a:pt x="0" y="4"/>
                    <a:pt x="1" y="1"/>
                    <a:pt x="3" y="1"/>
                  </a:cubicBezTo>
                  <a:cubicBezTo>
                    <a:pt x="5" y="0"/>
                    <a:pt x="7" y="3"/>
                    <a:pt x="8" y="6"/>
                  </a:cubicBezTo>
                  <a:cubicBezTo>
                    <a:pt x="8" y="9"/>
                    <a:pt x="6" y="11"/>
                    <a:pt x="4" y="12"/>
                  </a:cubicBezTo>
                  <a:cubicBezTo>
                    <a:pt x="2" y="12"/>
                    <a:pt x="0" y="10"/>
                    <a:pt x="0" y="7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08" name="Freeform 236"/>
            <p:cNvSpPr/>
            <p:nvPr/>
          </p:nvSpPr>
          <p:spPr bwMode="auto">
            <a:xfrm>
              <a:off x="7972426" y="3719513"/>
              <a:ext cx="104775" cy="2841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" y="23"/>
                </a:cxn>
                <a:cxn ang="0">
                  <a:pos x="12" y="41"/>
                </a:cxn>
                <a:cxn ang="0">
                  <a:pos x="0" y="49"/>
                </a:cxn>
                <a:cxn ang="0">
                  <a:pos x="0" y="0"/>
                </a:cxn>
              </a:cxnLst>
              <a:rect l="0" t="0" r="r" b="b"/>
              <a:pathLst>
                <a:path w="18" h="49">
                  <a:moveTo>
                    <a:pt x="0" y="0"/>
                  </a:moveTo>
                  <a:cubicBezTo>
                    <a:pt x="7" y="0"/>
                    <a:pt x="18" y="4"/>
                    <a:pt x="18" y="23"/>
                  </a:cubicBezTo>
                  <a:cubicBezTo>
                    <a:pt x="18" y="34"/>
                    <a:pt x="14" y="39"/>
                    <a:pt x="12" y="41"/>
                  </a:cubicBezTo>
                  <a:cubicBezTo>
                    <a:pt x="11" y="43"/>
                    <a:pt x="4" y="49"/>
                    <a:pt x="0" y="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09" name="Freeform 237"/>
            <p:cNvSpPr/>
            <p:nvPr/>
          </p:nvSpPr>
          <p:spPr bwMode="auto">
            <a:xfrm>
              <a:off x="8053388" y="3841750"/>
              <a:ext cx="46038" cy="68263"/>
            </a:xfrm>
            <a:custGeom>
              <a:avLst/>
              <a:gdLst/>
              <a:ahLst/>
              <a:cxnLst>
                <a:cxn ang="0">
                  <a:pos x="8" y="7"/>
                </a:cxn>
                <a:cxn ang="0">
                  <a:pos x="5" y="1"/>
                </a:cxn>
                <a:cxn ang="0">
                  <a:pos x="0" y="6"/>
                </a:cxn>
                <a:cxn ang="0">
                  <a:pos x="3" y="12"/>
                </a:cxn>
                <a:cxn ang="0">
                  <a:pos x="8" y="7"/>
                </a:cxn>
              </a:cxnLst>
              <a:rect l="0" t="0" r="r" b="b"/>
              <a:pathLst>
                <a:path w="8" h="12">
                  <a:moveTo>
                    <a:pt x="8" y="7"/>
                  </a:moveTo>
                  <a:cubicBezTo>
                    <a:pt x="8" y="4"/>
                    <a:pt x="7" y="1"/>
                    <a:pt x="5" y="1"/>
                  </a:cubicBezTo>
                  <a:cubicBezTo>
                    <a:pt x="2" y="0"/>
                    <a:pt x="1" y="3"/>
                    <a:pt x="0" y="6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6" y="12"/>
                    <a:pt x="8" y="10"/>
                    <a:pt x="8" y="7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10" name="Freeform 238"/>
            <p:cNvSpPr/>
            <p:nvPr/>
          </p:nvSpPr>
          <p:spPr bwMode="auto">
            <a:xfrm>
              <a:off x="7827963" y="4021138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8" y="4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19" y="8"/>
                    <a:pt x="18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11" name="Freeform 239"/>
            <p:cNvSpPr/>
            <p:nvPr/>
          </p:nvSpPr>
          <p:spPr bwMode="auto">
            <a:xfrm>
              <a:off x="7972426" y="4021138"/>
              <a:ext cx="144463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6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5" y="8"/>
                    <a:pt x="6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12" name="Freeform 240"/>
            <p:cNvSpPr/>
            <p:nvPr/>
          </p:nvSpPr>
          <p:spPr bwMode="auto">
            <a:xfrm>
              <a:off x="7827963" y="4021138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8" y="4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19" y="8"/>
                    <a:pt x="18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13" name="Freeform 241"/>
            <p:cNvSpPr/>
            <p:nvPr/>
          </p:nvSpPr>
          <p:spPr bwMode="auto">
            <a:xfrm>
              <a:off x="7972426" y="4021138"/>
              <a:ext cx="144463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6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5" y="8"/>
                    <a:pt x="6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14" name="Freeform 242"/>
            <p:cNvSpPr/>
            <p:nvPr/>
          </p:nvSpPr>
          <p:spPr bwMode="auto">
            <a:xfrm>
              <a:off x="7943851" y="3944938"/>
              <a:ext cx="57150" cy="17463"/>
            </a:xfrm>
            <a:custGeom>
              <a:avLst/>
              <a:gdLst/>
              <a:ahLst/>
              <a:cxnLst>
                <a:cxn ang="0">
                  <a:pos x="5" y="3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5" y="3"/>
                </a:cxn>
              </a:cxnLst>
              <a:rect l="0" t="0" r="r" b="b"/>
              <a:pathLst>
                <a:path w="10" h="3">
                  <a:moveTo>
                    <a:pt x="5" y="3"/>
                  </a:moveTo>
                  <a:cubicBezTo>
                    <a:pt x="8" y="3"/>
                    <a:pt x="10" y="2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2" y="3"/>
                    <a:pt x="5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15" name="Freeform 243"/>
            <p:cNvSpPr/>
            <p:nvPr/>
          </p:nvSpPr>
          <p:spPr bwMode="auto">
            <a:xfrm>
              <a:off x="7839076" y="3690938"/>
              <a:ext cx="196850" cy="17938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5" y="16"/>
                </a:cxn>
                <a:cxn ang="0">
                  <a:pos x="9" y="31"/>
                </a:cxn>
                <a:cxn ang="0">
                  <a:pos x="9" y="28"/>
                </a:cxn>
                <a:cxn ang="0">
                  <a:pos x="19" y="20"/>
                </a:cxn>
                <a:cxn ang="0">
                  <a:pos x="31" y="12"/>
                </a:cxn>
                <a:cxn ang="0">
                  <a:pos x="22" y="0"/>
                </a:cxn>
              </a:cxnLst>
              <a:rect l="0" t="0" r="r" b="b"/>
              <a:pathLst>
                <a:path w="34" h="31">
                  <a:moveTo>
                    <a:pt x="22" y="0"/>
                  </a:moveTo>
                  <a:cubicBezTo>
                    <a:pt x="9" y="0"/>
                    <a:pt x="5" y="11"/>
                    <a:pt x="5" y="16"/>
                  </a:cubicBezTo>
                  <a:cubicBezTo>
                    <a:pt x="0" y="23"/>
                    <a:pt x="5" y="29"/>
                    <a:pt x="9" y="31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3"/>
                    <a:pt x="13" y="20"/>
                    <a:pt x="19" y="20"/>
                  </a:cubicBezTo>
                  <a:cubicBezTo>
                    <a:pt x="24" y="21"/>
                    <a:pt x="28" y="18"/>
                    <a:pt x="31" y="12"/>
                  </a:cubicBezTo>
                  <a:cubicBezTo>
                    <a:pt x="34" y="5"/>
                    <a:pt x="30" y="0"/>
                    <a:pt x="22" y="0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16" name="Freeform 244"/>
            <p:cNvSpPr/>
            <p:nvPr/>
          </p:nvSpPr>
          <p:spPr bwMode="auto">
            <a:xfrm>
              <a:off x="8013701" y="3702050"/>
              <a:ext cx="80963" cy="144463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12" y="25"/>
                </a:cxn>
                <a:cxn ang="0">
                  <a:pos x="12" y="10"/>
                </a:cxn>
                <a:cxn ang="0">
                  <a:pos x="0" y="0"/>
                </a:cxn>
                <a:cxn ang="0">
                  <a:pos x="0" y="8"/>
                </a:cxn>
              </a:cxnLst>
              <a:rect l="0" t="0" r="r" b="b"/>
              <a:pathLst>
                <a:path w="14" h="25">
                  <a:moveTo>
                    <a:pt x="0" y="8"/>
                  </a:moveTo>
                  <a:cubicBezTo>
                    <a:pt x="0" y="8"/>
                    <a:pt x="3" y="21"/>
                    <a:pt x="12" y="25"/>
                  </a:cubicBezTo>
                  <a:cubicBezTo>
                    <a:pt x="13" y="14"/>
                    <a:pt x="14" y="16"/>
                    <a:pt x="12" y="10"/>
                  </a:cubicBezTo>
                  <a:cubicBezTo>
                    <a:pt x="9" y="4"/>
                    <a:pt x="0" y="0"/>
                    <a:pt x="0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17" name="Freeform 245"/>
            <p:cNvSpPr/>
            <p:nvPr/>
          </p:nvSpPr>
          <p:spPr bwMode="auto">
            <a:xfrm>
              <a:off x="7827963" y="4021138"/>
              <a:ext cx="288925" cy="173038"/>
            </a:xfrm>
            <a:custGeom>
              <a:avLst/>
              <a:gdLst/>
              <a:ahLst/>
              <a:cxnLst>
                <a:cxn ang="0">
                  <a:pos x="47" y="8"/>
                </a:cxn>
                <a:cxn ang="0">
                  <a:pos x="33" y="0"/>
                </a:cxn>
                <a:cxn ang="0">
                  <a:pos x="25" y="8"/>
                </a:cxn>
                <a:cxn ang="0">
                  <a:pos x="17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  <a:cxn ang="0">
                  <a:pos x="50" y="30"/>
                </a:cxn>
                <a:cxn ang="0">
                  <a:pos x="47" y="8"/>
                </a:cxn>
              </a:cxnLst>
              <a:rect l="0" t="0" r="r" b="b"/>
              <a:pathLst>
                <a:path w="50" h="30">
                  <a:moveTo>
                    <a:pt x="47" y="8"/>
                  </a:moveTo>
                  <a:cubicBezTo>
                    <a:pt x="44" y="5"/>
                    <a:pt x="36" y="1"/>
                    <a:pt x="33" y="0"/>
                  </a:cubicBezTo>
                  <a:cubicBezTo>
                    <a:pt x="33" y="5"/>
                    <a:pt x="29" y="8"/>
                    <a:pt x="25" y="8"/>
                  </a:cubicBezTo>
                  <a:cubicBezTo>
                    <a:pt x="20" y="8"/>
                    <a:pt x="17" y="5"/>
                    <a:pt x="17" y="0"/>
                  </a:cubicBezTo>
                  <a:cubicBezTo>
                    <a:pt x="14" y="1"/>
                    <a:pt x="5" y="5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49" y="15"/>
                    <a:pt x="47" y="8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18" name="Freeform 246"/>
            <p:cNvSpPr/>
            <p:nvPr/>
          </p:nvSpPr>
          <p:spPr bwMode="auto">
            <a:xfrm>
              <a:off x="7972426" y="4021138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2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30"/>
                    <a:pt x="24" y="15"/>
                    <a:pt x="22" y="8"/>
                  </a:cubicBezTo>
                  <a:cubicBezTo>
                    <a:pt x="19" y="5"/>
                    <a:pt x="11" y="1"/>
                    <a:pt x="8" y="0"/>
                  </a:cubicBezTo>
                  <a:cubicBezTo>
                    <a:pt x="8" y="5"/>
                    <a:pt x="4" y="8"/>
                    <a:pt x="0" y="8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19" name="Freeform 247"/>
            <p:cNvSpPr/>
            <p:nvPr/>
          </p:nvSpPr>
          <p:spPr bwMode="auto">
            <a:xfrm>
              <a:off x="7908926" y="4021138"/>
              <a:ext cx="127000" cy="63500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11" y="11"/>
                </a:cxn>
                <a:cxn ang="0">
                  <a:pos x="22" y="1"/>
                </a:cxn>
                <a:cxn ang="0">
                  <a:pos x="19" y="0"/>
                </a:cxn>
                <a:cxn ang="0">
                  <a:pos x="11" y="8"/>
                </a:cxn>
                <a:cxn ang="0">
                  <a:pos x="3" y="0"/>
                </a:cxn>
                <a:cxn ang="0">
                  <a:pos x="0" y="1"/>
                </a:cxn>
              </a:cxnLst>
              <a:rect l="0" t="0" r="r" b="b"/>
              <a:pathLst>
                <a:path w="22" h="11">
                  <a:moveTo>
                    <a:pt x="0" y="1"/>
                  </a:moveTo>
                  <a:cubicBezTo>
                    <a:pt x="1" y="7"/>
                    <a:pt x="5" y="11"/>
                    <a:pt x="11" y="11"/>
                  </a:cubicBezTo>
                  <a:cubicBezTo>
                    <a:pt x="16" y="11"/>
                    <a:pt x="21" y="7"/>
                    <a:pt x="22" y="1"/>
                  </a:cubicBezTo>
                  <a:cubicBezTo>
                    <a:pt x="21" y="1"/>
                    <a:pt x="20" y="1"/>
                    <a:pt x="19" y="0"/>
                  </a:cubicBezTo>
                  <a:cubicBezTo>
                    <a:pt x="19" y="5"/>
                    <a:pt x="15" y="8"/>
                    <a:pt x="11" y="8"/>
                  </a:cubicBezTo>
                  <a:cubicBezTo>
                    <a:pt x="6" y="8"/>
                    <a:pt x="3" y="5"/>
                    <a:pt x="3" y="0"/>
                  </a:cubicBezTo>
                  <a:cubicBezTo>
                    <a:pt x="2" y="1"/>
                    <a:pt x="1" y="1"/>
                    <a:pt x="0" y="1"/>
                  </a:cubicBezTo>
                </a:path>
              </a:pathLst>
            </a:custGeom>
            <a:solidFill>
              <a:srgbClr val="C9DDF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20" name="Oval 248"/>
            <p:cNvSpPr>
              <a:spLocks noChangeArrowheads="1"/>
            </p:cNvSpPr>
            <p:nvPr/>
          </p:nvSpPr>
          <p:spPr bwMode="auto">
            <a:xfrm>
              <a:off x="7913688" y="3614738"/>
              <a:ext cx="100013" cy="104775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221" name="Group 346"/>
          <p:cNvGrpSpPr/>
          <p:nvPr/>
        </p:nvGrpSpPr>
        <p:grpSpPr>
          <a:xfrm>
            <a:off x="9207505" y="4460875"/>
            <a:ext cx="992215" cy="966788"/>
            <a:chOff x="6905626" y="4460875"/>
            <a:chExt cx="974725" cy="966788"/>
          </a:xfrm>
        </p:grpSpPr>
        <p:sp>
          <p:nvSpPr>
            <p:cNvPr id="222" name="Oval 8"/>
            <p:cNvSpPr>
              <a:spLocks noChangeArrowheads="1"/>
            </p:cNvSpPr>
            <p:nvPr/>
          </p:nvSpPr>
          <p:spPr bwMode="auto">
            <a:xfrm>
              <a:off x="6905626" y="4460875"/>
              <a:ext cx="974725" cy="966788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23" name="Oval 249"/>
            <p:cNvSpPr>
              <a:spLocks noChangeArrowheads="1"/>
            </p:cNvSpPr>
            <p:nvPr/>
          </p:nvSpPr>
          <p:spPr bwMode="auto">
            <a:xfrm>
              <a:off x="7248526" y="4668838"/>
              <a:ext cx="254000" cy="255588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24" name="Freeform 250"/>
            <p:cNvSpPr/>
            <p:nvPr/>
          </p:nvSpPr>
          <p:spPr bwMode="auto">
            <a:xfrm>
              <a:off x="7335838" y="4976813"/>
              <a:ext cx="85725" cy="214313"/>
            </a:xfrm>
            <a:custGeom>
              <a:avLst/>
              <a:gdLst/>
              <a:ahLst/>
              <a:cxnLst>
                <a:cxn ang="0">
                  <a:pos x="54" y="58"/>
                </a:cxn>
                <a:cxn ang="0">
                  <a:pos x="25" y="135"/>
                </a:cxn>
                <a:cxn ang="0">
                  <a:pos x="0" y="58"/>
                </a:cxn>
                <a:cxn ang="0">
                  <a:pos x="0" y="0"/>
                </a:cxn>
                <a:cxn ang="0">
                  <a:pos x="54" y="0"/>
                </a:cxn>
                <a:cxn ang="0">
                  <a:pos x="54" y="58"/>
                </a:cxn>
              </a:cxnLst>
              <a:rect l="0" t="0" r="r" b="b"/>
              <a:pathLst>
                <a:path w="54" h="135">
                  <a:moveTo>
                    <a:pt x="54" y="58"/>
                  </a:moveTo>
                  <a:lnTo>
                    <a:pt x="25" y="135"/>
                  </a:lnTo>
                  <a:lnTo>
                    <a:pt x="0" y="58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58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25" name="Freeform 251"/>
            <p:cNvSpPr/>
            <p:nvPr/>
          </p:nvSpPr>
          <p:spPr bwMode="auto">
            <a:xfrm>
              <a:off x="7270751" y="4716463"/>
              <a:ext cx="104775" cy="282575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23"/>
                </a:cxn>
                <a:cxn ang="0">
                  <a:pos x="6" y="42"/>
                </a:cxn>
                <a:cxn ang="0">
                  <a:pos x="18" y="49"/>
                </a:cxn>
                <a:cxn ang="0">
                  <a:pos x="18" y="0"/>
                </a:cxn>
              </a:cxnLst>
              <a:rect l="0" t="0" r="r" b="b"/>
              <a:pathLst>
                <a:path w="18" h="49">
                  <a:moveTo>
                    <a:pt x="18" y="0"/>
                  </a:moveTo>
                  <a:cubicBezTo>
                    <a:pt x="11" y="0"/>
                    <a:pt x="0" y="4"/>
                    <a:pt x="0" y="23"/>
                  </a:cubicBezTo>
                  <a:cubicBezTo>
                    <a:pt x="0" y="34"/>
                    <a:pt x="4" y="40"/>
                    <a:pt x="6" y="42"/>
                  </a:cubicBezTo>
                  <a:cubicBezTo>
                    <a:pt x="7" y="43"/>
                    <a:pt x="15" y="49"/>
                    <a:pt x="18" y="49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26" name="Freeform 252"/>
            <p:cNvSpPr/>
            <p:nvPr/>
          </p:nvSpPr>
          <p:spPr bwMode="auto">
            <a:xfrm>
              <a:off x="7248526" y="4843463"/>
              <a:ext cx="46038" cy="635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4" y="0"/>
                </a:cxn>
                <a:cxn ang="0">
                  <a:pos x="8" y="5"/>
                </a:cxn>
                <a:cxn ang="0">
                  <a:pos x="5" y="11"/>
                </a:cxn>
                <a:cxn ang="0">
                  <a:pos x="0" y="6"/>
                </a:cxn>
              </a:cxnLst>
              <a:rect l="0" t="0" r="r" b="b"/>
              <a:pathLst>
                <a:path w="8" h="11">
                  <a:moveTo>
                    <a:pt x="0" y="6"/>
                  </a:moveTo>
                  <a:cubicBezTo>
                    <a:pt x="0" y="3"/>
                    <a:pt x="2" y="0"/>
                    <a:pt x="4" y="0"/>
                  </a:cubicBezTo>
                  <a:cubicBezTo>
                    <a:pt x="6" y="0"/>
                    <a:pt x="8" y="2"/>
                    <a:pt x="8" y="5"/>
                  </a:cubicBezTo>
                  <a:cubicBezTo>
                    <a:pt x="8" y="8"/>
                    <a:pt x="7" y="11"/>
                    <a:pt x="5" y="11"/>
                  </a:cubicBezTo>
                  <a:cubicBezTo>
                    <a:pt x="3" y="11"/>
                    <a:pt x="1" y="9"/>
                    <a:pt x="0" y="6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27" name="Freeform 253"/>
            <p:cNvSpPr/>
            <p:nvPr/>
          </p:nvSpPr>
          <p:spPr bwMode="auto">
            <a:xfrm>
              <a:off x="7375526" y="4716463"/>
              <a:ext cx="109538" cy="2825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9" y="23"/>
                </a:cxn>
                <a:cxn ang="0">
                  <a:pos x="13" y="42"/>
                </a:cxn>
                <a:cxn ang="0">
                  <a:pos x="0" y="49"/>
                </a:cxn>
                <a:cxn ang="0">
                  <a:pos x="0" y="0"/>
                </a:cxn>
              </a:cxnLst>
              <a:rect l="0" t="0" r="r" b="b"/>
              <a:pathLst>
                <a:path w="19" h="49">
                  <a:moveTo>
                    <a:pt x="0" y="0"/>
                  </a:moveTo>
                  <a:cubicBezTo>
                    <a:pt x="7" y="0"/>
                    <a:pt x="19" y="4"/>
                    <a:pt x="19" y="23"/>
                  </a:cubicBezTo>
                  <a:cubicBezTo>
                    <a:pt x="19" y="34"/>
                    <a:pt x="14" y="40"/>
                    <a:pt x="13" y="42"/>
                  </a:cubicBezTo>
                  <a:cubicBezTo>
                    <a:pt x="11" y="43"/>
                    <a:pt x="4" y="49"/>
                    <a:pt x="0" y="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28" name="Freeform 254"/>
            <p:cNvSpPr/>
            <p:nvPr/>
          </p:nvSpPr>
          <p:spPr bwMode="auto">
            <a:xfrm>
              <a:off x="7456488" y="4843463"/>
              <a:ext cx="52388" cy="63500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5" y="0"/>
                </a:cxn>
                <a:cxn ang="0">
                  <a:pos x="1" y="5"/>
                </a:cxn>
                <a:cxn ang="0">
                  <a:pos x="4" y="11"/>
                </a:cxn>
                <a:cxn ang="0">
                  <a:pos x="8" y="6"/>
                </a:cxn>
              </a:cxnLst>
              <a:rect l="0" t="0" r="r" b="b"/>
              <a:pathLst>
                <a:path w="9" h="11">
                  <a:moveTo>
                    <a:pt x="8" y="6"/>
                  </a:moveTo>
                  <a:cubicBezTo>
                    <a:pt x="9" y="3"/>
                    <a:pt x="7" y="0"/>
                    <a:pt x="5" y="0"/>
                  </a:cubicBezTo>
                  <a:cubicBezTo>
                    <a:pt x="3" y="0"/>
                    <a:pt x="1" y="2"/>
                    <a:pt x="1" y="5"/>
                  </a:cubicBezTo>
                  <a:cubicBezTo>
                    <a:pt x="0" y="8"/>
                    <a:pt x="2" y="11"/>
                    <a:pt x="4" y="11"/>
                  </a:cubicBezTo>
                  <a:cubicBezTo>
                    <a:pt x="6" y="11"/>
                    <a:pt x="8" y="9"/>
                    <a:pt x="8" y="6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29" name="Freeform 255"/>
            <p:cNvSpPr/>
            <p:nvPr/>
          </p:nvSpPr>
          <p:spPr bwMode="auto">
            <a:xfrm>
              <a:off x="7235826" y="5016500"/>
              <a:ext cx="139700" cy="174625"/>
            </a:xfrm>
            <a:custGeom>
              <a:avLst/>
              <a:gdLst/>
              <a:ahLst/>
              <a:cxnLst>
                <a:cxn ang="0">
                  <a:pos x="24" y="30"/>
                </a:cxn>
                <a:cxn ang="0">
                  <a:pos x="24" y="10"/>
                </a:cxn>
                <a:cxn ang="0">
                  <a:pos x="18" y="4"/>
                </a:cxn>
                <a:cxn ang="0">
                  <a:pos x="17" y="0"/>
                </a:cxn>
                <a:cxn ang="0">
                  <a:pos x="2" y="9"/>
                </a:cxn>
                <a:cxn ang="0">
                  <a:pos x="0" y="30"/>
                </a:cxn>
                <a:cxn ang="0">
                  <a:pos x="24" y="30"/>
                </a:cxn>
              </a:cxnLst>
              <a:rect l="0" t="0" r="r" b="b"/>
              <a:pathLst>
                <a:path w="24" h="30">
                  <a:moveTo>
                    <a:pt x="24" y="30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19" y="9"/>
                    <a:pt x="18" y="4"/>
                  </a:cubicBezTo>
                  <a:cubicBezTo>
                    <a:pt x="17" y="2"/>
                    <a:pt x="17" y="0"/>
                    <a:pt x="17" y="0"/>
                  </a:cubicBezTo>
                  <a:cubicBezTo>
                    <a:pt x="17" y="0"/>
                    <a:pt x="5" y="4"/>
                    <a:pt x="2" y="9"/>
                  </a:cubicBezTo>
                  <a:cubicBezTo>
                    <a:pt x="0" y="15"/>
                    <a:pt x="0" y="30"/>
                    <a:pt x="0" y="30"/>
                  </a:cubicBezTo>
                  <a:lnTo>
                    <a:pt x="24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30" name="Freeform 256"/>
            <p:cNvSpPr/>
            <p:nvPr/>
          </p:nvSpPr>
          <p:spPr bwMode="auto">
            <a:xfrm>
              <a:off x="7375526" y="5016500"/>
              <a:ext cx="144463" cy="174625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7" y="4"/>
                </a:cxn>
                <a:cxn ang="0">
                  <a:pos x="8" y="0"/>
                </a:cxn>
                <a:cxn ang="0">
                  <a:pos x="22" y="9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6" y="9"/>
                    <a:pt x="7" y="4"/>
                  </a:cubicBezTo>
                  <a:cubicBezTo>
                    <a:pt x="8" y="2"/>
                    <a:pt x="8" y="0"/>
                    <a:pt x="8" y="0"/>
                  </a:cubicBezTo>
                  <a:cubicBezTo>
                    <a:pt x="8" y="0"/>
                    <a:pt x="20" y="4"/>
                    <a:pt x="22" y="9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31" name="Freeform 257"/>
            <p:cNvSpPr/>
            <p:nvPr/>
          </p:nvSpPr>
          <p:spPr bwMode="auto">
            <a:xfrm>
              <a:off x="7235826" y="5016500"/>
              <a:ext cx="139700" cy="174625"/>
            </a:xfrm>
            <a:custGeom>
              <a:avLst/>
              <a:gdLst/>
              <a:ahLst/>
              <a:cxnLst>
                <a:cxn ang="0">
                  <a:pos x="24" y="30"/>
                </a:cxn>
                <a:cxn ang="0">
                  <a:pos x="24" y="10"/>
                </a:cxn>
                <a:cxn ang="0">
                  <a:pos x="18" y="4"/>
                </a:cxn>
                <a:cxn ang="0">
                  <a:pos x="17" y="0"/>
                </a:cxn>
                <a:cxn ang="0">
                  <a:pos x="2" y="9"/>
                </a:cxn>
                <a:cxn ang="0">
                  <a:pos x="0" y="30"/>
                </a:cxn>
                <a:cxn ang="0">
                  <a:pos x="24" y="30"/>
                </a:cxn>
              </a:cxnLst>
              <a:rect l="0" t="0" r="r" b="b"/>
              <a:pathLst>
                <a:path w="24" h="30">
                  <a:moveTo>
                    <a:pt x="24" y="30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19" y="9"/>
                    <a:pt x="18" y="4"/>
                  </a:cubicBezTo>
                  <a:cubicBezTo>
                    <a:pt x="17" y="2"/>
                    <a:pt x="17" y="0"/>
                    <a:pt x="17" y="0"/>
                  </a:cubicBezTo>
                  <a:cubicBezTo>
                    <a:pt x="17" y="0"/>
                    <a:pt x="5" y="4"/>
                    <a:pt x="2" y="9"/>
                  </a:cubicBezTo>
                  <a:cubicBezTo>
                    <a:pt x="0" y="15"/>
                    <a:pt x="0" y="30"/>
                    <a:pt x="0" y="30"/>
                  </a:cubicBezTo>
                  <a:lnTo>
                    <a:pt x="24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32" name="Freeform 258"/>
            <p:cNvSpPr/>
            <p:nvPr/>
          </p:nvSpPr>
          <p:spPr bwMode="auto">
            <a:xfrm>
              <a:off x="7375526" y="5016500"/>
              <a:ext cx="144463" cy="174625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7" y="4"/>
                </a:cxn>
                <a:cxn ang="0">
                  <a:pos x="8" y="0"/>
                </a:cxn>
                <a:cxn ang="0">
                  <a:pos x="22" y="9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6" y="9"/>
                    <a:pt x="7" y="4"/>
                  </a:cubicBezTo>
                  <a:cubicBezTo>
                    <a:pt x="8" y="2"/>
                    <a:pt x="8" y="0"/>
                    <a:pt x="8" y="0"/>
                  </a:cubicBezTo>
                  <a:cubicBezTo>
                    <a:pt x="8" y="0"/>
                    <a:pt x="20" y="4"/>
                    <a:pt x="22" y="9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33" name="Freeform 259"/>
            <p:cNvSpPr/>
            <p:nvPr/>
          </p:nvSpPr>
          <p:spPr bwMode="auto">
            <a:xfrm>
              <a:off x="7346951" y="4941888"/>
              <a:ext cx="57150" cy="22225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5" y="4"/>
                </a:cxn>
              </a:cxnLst>
              <a:rect l="0" t="0" r="r" b="b"/>
              <a:pathLst>
                <a:path w="10" h="4">
                  <a:moveTo>
                    <a:pt x="5" y="4"/>
                  </a:moveTo>
                  <a:cubicBezTo>
                    <a:pt x="8" y="4"/>
                    <a:pt x="10" y="2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4"/>
                    <a:pt x="5" y="4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34" name="Freeform 260"/>
            <p:cNvSpPr/>
            <p:nvPr/>
          </p:nvSpPr>
          <p:spPr bwMode="auto">
            <a:xfrm>
              <a:off x="7248526" y="4686300"/>
              <a:ext cx="196850" cy="179388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4" y="17"/>
                </a:cxn>
                <a:cxn ang="0">
                  <a:pos x="8" y="31"/>
                </a:cxn>
                <a:cxn ang="0">
                  <a:pos x="8" y="28"/>
                </a:cxn>
                <a:cxn ang="0">
                  <a:pos x="19" y="20"/>
                </a:cxn>
                <a:cxn ang="0">
                  <a:pos x="30" y="13"/>
                </a:cxn>
                <a:cxn ang="0">
                  <a:pos x="21" y="0"/>
                </a:cxn>
              </a:cxnLst>
              <a:rect l="0" t="0" r="r" b="b"/>
              <a:pathLst>
                <a:path w="34" h="31">
                  <a:moveTo>
                    <a:pt x="21" y="0"/>
                  </a:moveTo>
                  <a:cubicBezTo>
                    <a:pt x="8" y="0"/>
                    <a:pt x="4" y="11"/>
                    <a:pt x="4" y="17"/>
                  </a:cubicBezTo>
                  <a:cubicBezTo>
                    <a:pt x="0" y="23"/>
                    <a:pt x="5" y="29"/>
                    <a:pt x="8" y="31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4"/>
                    <a:pt x="13" y="20"/>
                    <a:pt x="19" y="20"/>
                  </a:cubicBezTo>
                  <a:cubicBezTo>
                    <a:pt x="24" y="21"/>
                    <a:pt x="27" y="18"/>
                    <a:pt x="30" y="13"/>
                  </a:cubicBezTo>
                  <a:cubicBezTo>
                    <a:pt x="34" y="6"/>
                    <a:pt x="29" y="0"/>
                    <a:pt x="21" y="0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35" name="Freeform 261"/>
            <p:cNvSpPr/>
            <p:nvPr/>
          </p:nvSpPr>
          <p:spPr bwMode="auto">
            <a:xfrm>
              <a:off x="7421563" y="4699000"/>
              <a:ext cx="76200" cy="144463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11" y="25"/>
                </a:cxn>
                <a:cxn ang="0">
                  <a:pos x="11" y="10"/>
                </a:cxn>
                <a:cxn ang="0">
                  <a:pos x="0" y="0"/>
                </a:cxn>
                <a:cxn ang="0">
                  <a:pos x="0" y="8"/>
                </a:cxn>
              </a:cxnLst>
              <a:rect l="0" t="0" r="r" b="b"/>
              <a:pathLst>
                <a:path w="13" h="25">
                  <a:moveTo>
                    <a:pt x="0" y="8"/>
                  </a:moveTo>
                  <a:cubicBezTo>
                    <a:pt x="0" y="8"/>
                    <a:pt x="3" y="21"/>
                    <a:pt x="11" y="25"/>
                  </a:cubicBezTo>
                  <a:cubicBezTo>
                    <a:pt x="13" y="14"/>
                    <a:pt x="13" y="16"/>
                    <a:pt x="11" y="10"/>
                  </a:cubicBezTo>
                  <a:cubicBezTo>
                    <a:pt x="9" y="4"/>
                    <a:pt x="0" y="0"/>
                    <a:pt x="0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36" name="Freeform 262"/>
            <p:cNvSpPr/>
            <p:nvPr/>
          </p:nvSpPr>
          <p:spPr bwMode="auto">
            <a:xfrm>
              <a:off x="7235826" y="5022850"/>
              <a:ext cx="284163" cy="168275"/>
            </a:xfrm>
            <a:custGeom>
              <a:avLst/>
              <a:gdLst/>
              <a:ahLst/>
              <a:cxnLst>
                <a:cxn ang="0">
                  <a:pos x="46" y="8"/>
                </a:cxn>
                <a:cxn ang="0">
                  <a:pos x="32" y="0"/>
                </a:cxn>
                <a:cxn ang="0">
                  <a:pos x="24" y="8"/>
                </a:cxn>
                <a:cxn ang="0">
                  <a:pos x="16" y="0"/>
                </a:cxn>
                <a:cxn ang="0">
                  <a:pos x="2" y="8"/>
                </a:cxn>
                <a:cxn ang="0">
                  <a:pos x="0" y="29"/>
                </a:cxn>
                <a:cxn ang="0">
                  <a:pos x="24" y="29"/>
                </a:cxn>
                <a:cxn ang="0">
                  <a:pos x="49" y="29"/>
                </a:cxn>
                <a:cxn ang="0">
                  <a:pos x="46" y="8"/>
                </a:cxn>
              </a:cxnLst>
              <a:rect l="0" t="0" r="r" b="b"/>
              <a:pathLst>
                <a:path w="49" h="29">
                  <a:moveTo>
                    <a:pt x="46" y="8"/>
                  </a:moveTo>
                  <a:cubicBezTo>
                    <a:pt x="44" y="4"/>
                    <a:pt x="35" y="1"/>
                    <a:pt x="32" y="0"/>
                  </a:cubicBezTo>
                  <a:cubicBezTo>
                    <a:pt x="32" y="4"/>
                    <a:pt x="29" y="8"/>
                    <a:pt x="24" y="8"/>
                  </a:cubicBezTo>
                  <a:cubicBezTo>
                    <a:pt x="20" y="8"/>
                    <a:pt x="16" y="4"/>
                    <a:pt x="16" y="0"/>
                  </a:cubicBezTo>
                  <a:cubicBezTo>
                    <a:pt x="13" y="1"/>
                    <a:pt x="5" y="4"/>
                    <a:pt x="2" y="8"/>
                  </a:cubicBezTo>
                  <a:cubicBezTo>
                    <a:pt x="0" y="14"/>
                    <a:pt x="0" y="29"/>
                    <a:pt x="0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9" y="29"/>
                    <a:pt x="48" y="14"/>
                    <a:pt x="46" y="8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37" name="Freeform 263"/>
            <p:cNvSpPr/>
            <p:nvPr/>
          </p:nvSpPr>
          <p:spPr bwMode="auto">
            <a:xfrm>
              <a:off x="7375526" y="5022850"/>
              <a:ext cx="144463" cy="168275"/>
            </a:xfrm>
            <a:custGeom>
              <a:avLst/>
              <a:gdLst/>
              <a:ahLst/>
              <a:cxnLst>
                <a:cxn ang="0">
                  <a:pos x="25" y="29"/>
                </a:cxn>
                <a:cxn ang="0">
                  <a:pos x="22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29"/>
                </a:cxn>
                <a:cxn ang="0">
                  <a:pos x="25" y="29"/>
                </a:cxn>
              </a:cxnLst>
              <a:rect l="0" t="0" r="r" b="b"/>
              <a:pathLst>
                <a:path w="25" h="29">
                  <a:moveTo>
                    <a:pt x="25" y="29"/>
                  </a:moveTo>
                  <a:cubicBezTo>
                    <a:pt x="25" y="29"/>
                    <a:pt x="24" y="14"/>
                    <a:pt x="22" y="8"/>
                  </a:cubicBezTo>
                  <a:cubicBezTo>
                    <a:pt x="20" y="4"/>
                    <a:pt x="11" y="1"/>
                    <a:pt x="8" y="0"/>
                  </a:cubicBezTo>
                  <a:cubicBezTo>
                    <a:pt x="8" y="4"/>
                    <a:pt x="5" y="8"/>
                    <a:pt x="0" y="8"/>
                  </a:cubicBezTo>
                  <a:cubicBezTo>
                    <a:pt x="0" y="29"/>
                    <a:pt x="0" y="29"/>
                    <a:pt x="0" y="29"/>
                  </a:cubicBezTo>
                  <a:lnTo>
                    <a:pt x="25" y="29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38" name="Freeform 264"/>
            <p:cNvSpPr/>
            <p:nvPr/>
          </p:nvSpPr>
          <p:spPr bwMode="auto">
            <a:xfrm>
              <a:off x="7312026" y="5022850"/>
              <a:ext cx="127000" cy="57150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11" y="10"/>
                </a:cxn>
                <a:cxn ang="0">
                  <a:pos x="22" y="1"/>
                </a:cxn>
                <a:cxn ang="0">
                  <a:pos x="19" y="0"/>
                </a:cxn>
                <a:cxn ang="0">
                  <a:pos x="11" y="8"/>
                </a:cxn>
                <a:cxn ang="0">
                  <a:pos x="3" y="0"/>
                </a:cxn>
                <a:cxn ang="0">
                  <a:pos x="0" y="1"/>
                </a:cxn>
              </a:cxnLst>
              <a:rect l="0" t="0" r="r" b="b"/>
              <a:pathLst>
                <a:path w="22" h="10">
                  <a:moveTo>
                    <a:pt x="0" y="1"/>
                  </a:moveTo>
                  <a:cubicBezTo>
                    <a:pt x="1" y="6"/>
                    <a:pt x="6" y="10"/>
                    <a:pt x="11" y="10"/>
                  </a:cubicBezTo>
                  <a:cubicBezTo>
                    <a:pt x="17" y="10"/>
                    <a:pt x="21" y="6"/>
                    <a:pt x="22" y="1"/>
                  </a:cubicBezTo>
                  <a:cubicBezTo>
                    <a:pt x="21" y="0"/>
                    <a:pt x="20" y="0"/>
                    <a:pt x="19" y="0"/>
                  </a:cubicBezTo>
                  <a:cubicBezTo>
                    <a:pt x="19" y="4"/>
                    <a:pt x="16" y="8"/>
                    <a:pt x="11" y="8"/>
                  </a:cubicBezTo>
                  <a:cubicBezTo>
                    <a:pt x="7" y="8"/>
                    <a:pt x="3" y="4"/>
                    <a:pt x="3" y="0"/>
                  </a:cubicBezTo>
                  <a:cubicBezTo>
                    <a:pt x="3" y="0"/>
                    <a:pt x="2" y="0"/>
                    <a:pt x="0" y="1"/>
                  </a:cubicBezTo>
                </a:path>
              </a:pathLst>
            </a:custGeom>
            <a:solidFill>
              <a:srgbClr val="C9DDF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39" name="Oval 265"/>
            <p:cNvSpPr>
              <a:spLocks noChangeArrowheads="1"/>
            </p:cNvSpPr>
            <p:nvPr/>
          </p:nvSpPr>
          <p:spPr bwMode="auto">
            <a:xfrm>
              <a:off x="7323138" y="4618038"/>
              <a:ext cx="98425" cy="98425"/>
            </a:xfrm>
            <a:prstGeom prst="ellipse">
              <a:avLst/>
            </a:pr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240" name="Group 357"/>
          <p:cNvGrpSpPr/>
          <p:nvPr/>
        </p:nvGrpSpPr>
        <p:grpSpPr>
          <a:xfrm>
            <a:off x="4504271" y="3452813"/>
            <a:ext cx="984135" cy="973139"/>
            <a:chOff x="3378201" y="3452813"/>
            <a:chExt cx="966788" cy="973138"/>
          </a:xfrm>
        </p:grpSpPr>
        <p:sp>
          <p:nvSpPr>
            <p:cNvPr id="241" name="Oval 5"/>
            <p:cNvSpPr>
              <a:spLocks noChangeArrowheads="1"/>
            </p:cNvSpPr>
            <p:nvPr/>
          </p:nvSpPr>
          <p:spPr bwMode="auto">
            <a:xfrm>
              <a:off x="3378201" y="3452813"/>
              <a:ext cx="966788" cy="973138"/>
            </a:xfrm>
            <a:prstGeom prst="ellipse">
              <a:avLst/>
            </a:prstGeom>
            <a:noFill/>
            <a:ln w="15" cap="flat">
              <a:solidFill>
                <a:srgbClr val="F9E3B9"/>
              </a:solidFill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42" name="Oval 266"/>
            <p:cNvSpPr>
              <a:spLocks noChangeArrowheads="1"/>
            </p:cNvSpPr>
            <p:nvPr/>
          </p:nvSpPr>
          <p:spPr bwMode="auto">
            <a:xfrm>
              <a:off x="3732213" y="3684588"/>
              <a:ext cx="254000" cy="255588"/>
            </a:xfrm>
            <a:prstGeom prst="ellipse">
              <a:avLst/>
            </a:pr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43" name="Freeform 267"/>
            <p:cNvSpPr/>
            <p:nvPr/>
          </p:nvSpPr>
          <p:spPr bwMode="auto">
            <a:xfrm>
              <a:off x="3817938" y="3990975"/>
              <a:ext cx="87313" cy="214313"/>
            </a:xfrm>
            <a:custGeom>
              <a:avLst/>
              <a:gdLst/>
              <a:ahLst/>
              <a:cxnLst>
                <a:cxn ang="0">
                  <a:pos x="55" y="59"/>
                </a:cxn>
                <a:cxn ang="0">
                  <a:pos x="26" y="135"/>
                </a:cxn>
                <a:cxn ang="0">
                  <a:pos x="0" y="59"/>
                </a:cxn>
                <a:cxn ang="0">
                  <a:pos x="0" y="0"/>
                </a:cxn>
                <a:cxn ang="0">
                  <a:pos x="55" y="0"/>
                </a:cxn>
                <a:cxn ang="0">
                  <a:pos x="55" y="59"/>
                </a:cxn>
              </a:cxnLst>
              <a:rect l="0" t="0" r="r" b="b"/>
              <a:pathLst>
                <a:path w="55" h="135">
                  <a:moveTo>
                    <a:pt x="55" y="59"/>
                  </a:moveTo>
                  <a:lnTo>
                    <a:pt x="26" y="135"/>
                  </a:lnTo>
                  <a:lnTo>
                    <a:pt x="0" y="59"/>
                  </a:lnTo>
                  <a:lnTo>
                    <a:pt x="0" y="0"/>
                  </a:lnTo>
                  <a:lnTo>
                    <a:pt x="55" y="0"/>
                  </a:lnTo>
                  <a:lnTo>
                    <a:pt x="55" y="59"/>
                  </a:lnTo>
                  <a:close/>
                </a:path>
              </a:pathLst>
            </a:custGeom>
            <a:solidFill>
              <a:srgbClr val="EDB21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44" name="Freeform 268"/>
            <p:cNvSpPr/>
            <p:nvPr/>
          </p:nvSpPr>
          <p:spPr bwMode="auto">
            <a:xfrm>
              <a:off x="3754438" y="3730625"/>
              <a:ext cx="104775" cy="284163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23"/>
                </a:cxn>
                <a:cxn ang="0">
                  <a:pos x="6" y="41"/>
                </a:cxn>
                <a:cxn ang="0">
                  <a:pos x="18" y="49"/>
                </a:cxn>
                <a:cxn ang="0">
                  <a:pos x="18" y="0"/>
                </a:cxn>
              </a:cxnLst>
              <a:rect l="0" t="0" r="r" b="b"/>
              <a:pathLst>
                <a:path w="18" h="49">
                  <a:moveTo>
                    <a:pt x="18" y="0"/>
                  </a:moveTo>
                  <a:cubicBezTo>
                    <a:pt x="11" y="0"/>
                    <a:pt x="0" y="4"/>
                    <a:pt x="0" y="23"/>
                  </a:cubicBezTo>
                  <a:cubicBezTo>
                    <a:pt x="0" y="34"/>
                    <a:pt x="4" y="39"/>
                    <a:pt x="6" y="41"/>
                  </a:cubicBezTo>
                  <a:cubicBezTo>
                    <a:pt x="7" y="43"/>
                    <a:pt x="15" y="49"/>
                    <a:pt x="18" y="49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45" name="Freeform 269"/>
            <p:cNvSpPr/>
            <p:nvPr/>
          </p:nvSpPr>
          <p:spPr bwMode="auto">
            <a:xfrm>
              <a:off x="3732213" y="3852863"/>
              <a:ext cx="46038" cy="6985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4" y="1"/>
                </a:cxn>
                <a:cxn ang="0">
                  <a:pos x="8" y="6"/>
                </a:cxn>
                <a:cxn ang="0">
                  <a:pos x="5" y="12"/>
                </a:cxn>
                <a:cxn ang="0">
                  <a:pos x="0" y="7"/>
                </a:cxn>
              </a:cxnLst>
              <a:rect l="0" t="0" r="r" b="b"/>
              <a:pathLst>
                <a:path w="8" h="12">
                  <a:moveTo>
                    <a:pt x="0" y="7"/>
                  </a:moveTo>
                  <a:cubicBezTo>
                    <a:pt x="0" y="4"/>
                    <a:pt x="1" y="1"/>
                    <a:pt x="4" y="1"/>
                  </a:cubicBezTo>
                  <a:cubicBezTo>
                    <a:pt x="6" y="0"/>
                    <a:pt x="8" y="3"/>
                    <a:pt x="8" y="6"/>
                  </a:cubicBezTo>
                  <a:cubicBezTo>
                    <a:pt x="8" y="9"/>
                    <a:pt x="7" y="11"/>
                    <a:pt x="5" y="12"/>
                  </a:cubicBezTo>
                  <a:cubicBezTo>
                    <a:pt x="3" y="12"/>
                    <a:pt x="1" y="10"/>
                    <a:pt x="0" y="7"/>
                  </a:cubicBezTo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46" name="Freeform 270"/>
            <p:cNvSpPr/>
            <p:nvPr/>
          </p:nvSpPr>
          <p:spPr bwMode="auto">
            <a:xfrm>
              <a:off x="3859213" y="3730625"/>
              <a:ext cx="109538" cy="2841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9" y="23"/>
                </a:cxn>
                <a:cxn ang="0">
                  <a:pos x="13" y="41"/>
                </a:cxn>
                <a:cxn ang="0">
                  <a:pos x="0" y="49"/>
                </a:cxn>
                <a:cxn ang="0">
                  <a:pos x="0" y="0"/>
                </a:cxn>
              </a:cxnLst>
              <a:rect l="0" t="0" r="r" b="b"/>
              <a:pathLst>
                <a:path w="19" h="49">
                  <a:moveTo>
                    <a:pt x="0" y="0"/>
                  </a:moveTo>
                  <a:cubicBezTo>
                    <a:pt x="7" y="0"/>
                    <a:pt x="19" y="4"/>
                    <a:pt x="19" y="23"/>
                  </a:cubicBezTo>
                  <a:cubicBezTo>
                    <a:pt x="19" y="34"/>
                    <a:pt x="14" y="39"/>
                    <a:pt x="13" y="41"/>
                  </a:cubicBezTo>
                  <a:cubicBezTo>
                    <a:pt x="11" y="43"/>
                    <a:pt x="4" y="49"/>
                    <a:pt x="0" y="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47" name="Freeform 271"/>
            <p:cNvSpPr/>
            <p:nvPr/>
          </p:nvSpPr>
          <p:spPr bwMode="auto">
            <a:xfrm>
              <a:off x="3940176" y="3852863"/>
              <a:ext cx="52388" cy="69850"/>
            </a:xfrm>
            <a:custGeom>
              <a:avLst/>
              <a:gdLst/>
              <a:ahLst/>
              <a:cxnLst>
                <a:cxn ang="0">
                  <a:pos x="8" y="7"/>
                </a:cxn>
                <a:cxn ang="0">
                  <a:pos x="5" y="1"/>
                </a:cxn>
                <a:cxn ang="0">
                  <a:pos x="1" y="6"/>
                </a:cxn>
                <a:cxn ang="0">
                  <a:pos x="4" y="12"/>
                </a:cxn>
                <a:cxn ang="0">
                  <a:pos x="8" y="7"/>
                </a:cxn>
              </a:cxnLst>
              <a:rect l="0" t="0" r="r" b="b"/>
              <a:pathLst>
                <a:path w="9" h="12">
                  <a:moveTo>
                    <a:pt x="8" y="7"/>
                  </a:moveTo>
                  <a:cubicBezTo>
                    <a:pt x="9" y="4"/>
                    <a:pt x="7" y="1"/>
                    <a:pt x="5" y="1"/>
                  </a:cubicBezTo>
                  <a:cubicBezTo>
                    <a:pt x="3" y="0"/>
                    <a:pt x="1" y="3"/>
                    <a:pt x="1" y="6"/>
                  </a:cubicBezTo>
                  <a:cubicBezTo>
                    <a:pt x="0" y="9"/>
                    <a:pt x="2" y="11"/>
                    <a:pt x="4" y="12"/>
                  </a:cubicBezTo>
                  <a:cubicBezTo>
                    <a:pt x="6" y="12"/>
                    <a:pt x="8" y="10"/>
                    <a:pt x="8" y="7"/>
                  </a:cubicBezTo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48" name="Freeform 272"/>
            <p:cNvSpPr/>
            <p:nvPr/>
          </p:nvSpPr>
          <p:spPr bwMode="auto">
            <a:xfrm>
              <a:off x="3714751" y="4032250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9" y="4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0" y="8"/>
                    <a:pt x="19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49" name="Freeform 273"/>
            <p:cNvSpPr/>
            <p:nvPr/>
          </p:nvSpPr>
          <p:spPr bwMode="auto">
            <a:xfrm>
              <a:off x="3859213" y="4032250"/>
              <a:ext cx="144463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7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6" y="8"/>
                    <a:pt x="7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0" name="Freeform 274"/>
            <p:cNvSpPr/>
            <p:nvPr/>
          </p:nvSpPr>
          <p:spPr bwMode="auto">
            <a:xfrm>
              <a:off x="3714751" y="4032250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9" y="4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0" y="8"/>
                    <a:pt x="19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1" name="Freeform 275"/>
            <p:cNvSpPr/>
            <p:nvPr/>
          </p:nvSpPr>
          <p:spPr bwMode="auto">
            <a:xfrm>
              <a:off x="3859213" y="4032250"/>
              <a:ext cx="144463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7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6" y="8"/>
                    <a:pt x="7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2" name="Freeform 276"/>
            <p:cNvSpPr/>
            <p:nvPr/>
          </p:nvSpPr>
          <p:spPr bwMode="auto">
            <a:xfrm>
              <a:off x="3830638" y="3951288"/>
              <a:ext cx="57150" cy="22225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5" y="4"/>
                </a:cxn>
              </a:cxnLst>
              <a:rect l="0" t="0" r="r" b="b"/>
              <a:pathLst>
                <a:path w="10" h="4">
                  <a:moveTo>
                    <a:pt x="5" y="4"/>
                  </a:moveTo>
                  <a:cubicBezTo>
                    <a:pt x="8" y="4"/>
                    <a:pt x="10" y="3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3" y="4"/>
                    <a:pt x="5" y="4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3" name="Freeform 277"/>
            <p:cNvSpPr/>
            <p:nvPr/>
          </p:nvSpPr>
          <p:spPr bwMode="auto">
            <a:xfrm>
              <a:off x="3732213" y="3702050"/>
              <a:ext cx="196850" cy="179388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4" y="16"/>
                </a:cxn>
                <a:cxn ang="0">
                  <a:pos x="8" y="31"/>
                </a:cxn>
                <a:cxn ang="0">
                  <a:pos x="8" y="27"/>
                </a:cxn>
                <a:cxn ang="0">
                  <a:pos x="18" y="20"/>
                </a:cxn>
                <a:cxn ang="0">
                  <a:pos x="30" y="12"/>
                </a:cxn>
                <a:cxn ang="0">
                  <a:pos x="21" y="0"/>
                </a:cxn>
              </a:cxnLst>
              <a:rect l="0" t="0" r="r" b="b"/>
              <a:pathLst>
                <a:path w="34" h="31">
                  <a:moveTo>
                    <a:pt x="21" y="0"/>
                  </a:moveTo>
                  <a:cubicBezTo>
                    <a:pt x="8" y="0"/>
                    <a:pt x="4" y="11"/>
                    <a:pt x="4" y="16"/>
                  </a:cubicBezTo>
                  <a:cubicBezTo>
                    <a:pt x="0" y="23"/>
                    <a:pt x="5" y="29"/>
                    <a:pt x="8" y="31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3"/>
                    <a:pt x="12" y="19"/>
                    <a:pt x="18" y="20"/>
                  </a:cubicBezTo>
                  <a:cubicBezTo>
                    <a:pt x="24" y="21"/>
                    <a:pt x="27" y="17"/>
                    <a:pt x="30" y="12"/>
                  </a:cubicBezTo>
                  <a:cubicBezTo>
                    <a:pt x="34" y="5"/>
                    <a:pt x="29" y="0"/>
                    <a:pt x="21" y="0"/>
                  </a:cubicBezTo>
                </a:path>
              </a:pathLst>
            </a:cu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4" name="Freeform 278"/>
            <p:cNvSpPr/>
            <p:nvPr/>
          </p:nvSpPr>
          <p:spPr bwMode="auto">
            <a:xfrm>
              <a:off x="3905251" y="3713163"/>
              <a:ext cx="76200" cy="144463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11" y="25"/>
                </a:cxn>
                <a:cxn ang="0">
                  <a:pos x="11" y="10"/>
                </a:cxn>
                <a:cxn ang="0">
                  <a:pos x="0" y="0"/>
                </a:cxn>
                <a:cxn ang="0">
                  <a:pos x="0" y="8"/>
                </a:cxn>
              </a:cxnLst>
              <a:rect l="0" t="0" r="r" b="b"/>
              <a:pathLst>
                <a:path w="13" h="25">
                  <a:moveTo>
                    <a:pt x="0" y="8"/>
                  </a:moveTo>
                  <a:cubicBezTo>
                    <a:pt x="0" y="8"/>
                    <a:pt x="3" y="20"/>
                    <a:pt x="11" y="25"/>
                  </a:cubicBezTo>
                  <a:cubicBezTo>
                    <a:pt x="12" y="13"/>
                    <a:pt x="13" y="16"/>
                    <a:pt x="11" y="10"/>
                  </a:cubicBezTo>
                  <a:cubicBezTo>
                    <a:pt x="9" y="4"/>
                    <a:pt x="0" y="0"/>
                    <a:pt x="0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5" name="Freeform 279"/>
            <p:cNvSpPr/>
            <p:nvPr/>
          </p:nvSpPr>
          <p:spPr bwMode="auto">
            <a:xfrm>
              <a:off x="3714751" y="4032250"/>
              <a:ext cx="288925" cy="173038"/>
            </a:xfrm>
            <a:custGeom>
              <a:avLst/>
              <a:gdLst/>
              <a:ahLst/>
              <a:cxnLst>
                <a:cxn ang="0">
                  <a:pos x="47" y="8"/>
                </a:cxn>
                <a:cxn ang="0">
                  <a:pos x="33" y="0"/>
                </a:cxn>
                <a:cxn ang="0">
                  <a:pos x="25" y="8"/>
                </a:cxn>
                <a:cxn ang="0">
                  <a:pos x="17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  <a:cxn ang="0">
                  <a:pos x="50" y="30"/>
                </a:cxn>
                <a:cxn ang="0">
                  <a:pos x="47" y="8"/>
                </a:cxn>
              </a:cxnLst>
              <a:rect l="0" t="0" r="r" b="b"/>
              <a:pathLst>
                <a:path w="50" h="30">
                  <a:moveTo>
                    <a:pt x="47" y="8"/>
                  </a:moveTo>
                  <a:cubicBezTo>
                    <a:pt x="45" y="5"/>
                    <a:pt x="36" y="1"/>
                    <a:pt x="33" y="0"/>
                  </a:cubicBezTo>
                  <a:cubicBezTo>
                    <a:pt x="33" y="5"/>
                    <a:pt x="30" y="8"/>
                    <a:pt x="25" y="8"/>
                  </a:cubicBezTo>
                  <a:cubicBezTo>
                    <a:pt x="21" y="8"/>
                    <a:pt x="17" y="5"/>
                    <a:pt x="17" y="0"/>
                  </a:cubicBezTo>
                  <a:cubicBezTo>
                    <a:pt x="14" y="1"/>
                    <a:pt x="6" y="5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49" y="15"/>
                    <a:pt x="47" y="8"/>
                  </a:cubicBezTo>
                </a:path>
              </a:pathLst>
            </a:custGeom>
            <a:solidFill>
              <a:srgbClr val="5C7A9C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6" name="Freeform 280"/>
            <p:cNvSpPr/>
            <p:nvPr/>
          </p:nvSpPr>
          <p:spPr bwMode="auto">
            <a:xfrm>
              <a:off x="3859213" y="4032250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2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30"/>
                    <a:pt x="24" y="15"/>
                    <a:pt x="22" y="8"/>
                  </a:cubicBezTo>
                  <a:cubicBezTo>
                    <a:pt x="20" y="5"/>
                    <a:pt x="11" y="1"/>
                    <a:pt x="8" y="0"/>
                  </a:cubicBezTo>
                  <a:cubicBezTo>
                    <a:pt x="8" y="5"/>
                    <a:pt x="5" y="8"/>
                    <a:pt x="0" y="8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A8C6E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7" name="Freeform 281"/>
            <p:cNvSpPr/>
            <p:nvPr/>
          </p:nvSpPr>
          <p:spPr bwMode="auto">
            <a:xfrm>
              <a:off x="3795713" y="4032250"/>
              <a:ext cx="127000" cy="63500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11" y="11"/>
                </a:cxn>
                <a:cxn ang="0">
                  <a:pos x="22" y="1"/>
                </a:cxn>
                <a:cxn ang="0">
                  <a:pos x="19" y="0"/>
                </a:cxn>
                <a:cxn ang="0">
                  <a:pos x="11" y="8"/>
                </a:cxn>
                <a:cxn ang="0">
                  <a:pos x="3" y="0"/>
                </a:cxn>
                <a:cxn ang="0">
                  <a:pos x="0" y="1"/>
                </a:cxn>
              </a:cxnLst>
              <a:rect l="0" t="0" r="r" b="b"/>
              <a:pathLst>
                <a:path w="22" h="11">
                  <a:moveTo>
                    <a:pt x="0" y="1"/>
                  </a:moveTo>
                  <a:cubicBezTo>
                    <a:pt x="1" y="7"/>
                    <a:pt x="6" y="11"/>
                    <a:pt x="11" y="11"/>
                  </a:cubicBezTo>
                  <a:cubicBezTo>
                    <a:pt x="17" y="11"/>
                    <a:pt x="21" y="7"/>
                    <a:pt x="22" y="1"/>
                  </a:cubicBezTo>
                  <a:cubicBezTo>
                    <a:pt x="21" y="1"/>
                    <a:pt x="20" y="0"/>
                    <a:pt x="19" y="0"/>
                  </a:cubicBezTo>
                  <a:cubicBezTo>
                    <a:pt x="19" y="5"/>
                    <a:pt x="16" y="8"/>
                    <a:pt x="11" y="8"/>
                  </a:cubicBezTo>
                  <a:cubicBezTo>
                    <a:pt x="7" y="8"/>
                    <a:pt x="3" y="5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</a:path>
              </a:pathLst>
            </a:custGeom>
            <a:solidFill>
              <a:srgbClr val="C9DDF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8" name="Oval 282"/>
            <p:cNvSpPr>
              <a:spLocks noChangeArrowheads="1"/>
            </p:cNvSpPr>
            <p:nvPr/>
          </p:nvSpPr>
          <p:spPr bwMode="auto">
            <a:xfrm>
              <a:off x="3806826" y="3627438"/>
              <a:ext cx="98425" cy="98425"/>
            </a:xfrm>
            <a:prstGeom prst="ellipse">
              <a:avLst/>
            </a:pr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259" name="Group 349"/>
          <p:cNvGrpSpPr/>
          <p:nvPr/>
        </p:nvGrpSpPr>
        <p:grpSpPr>
          <a:xfrm>
            <a:off x="6481237" y="4454525"/>
            <a:ext cx="990599" cy="973139"/>
            <a:chOff x="4860926" y="4454525"/>
            <a:chExt cx="973138" cy="973138"/>
          </a:xfrm>
        </p:grpSpPr>
        <p:sp>
          <p:nvSpPr>
            <p:cNvPr id="260" name="Oval 24"/>
            <p:cNvSpPr>
              <a:spLocks noChangeArrowheads="1"/>
            </p:cNvSpPr>
            <p:nvPr/>
          </p:nvSpPr>
          <p:spPr bwMode="auto">
            <a:xfrm>
              <a:off x="4860926" y="4454525"/>
              <a:ext cx="973138" cy="973138"/>
            </a:xfrm>
            <a:prstGeom prst="ellipse">
              <a:avLst/>
            </a:prstGeom>
            <a:noFill/>
            <a:ln w="15" cap="flat">
              <a:solidFill>
                <a:srgbClr val="D6E4F3"/>
              </a:solidFill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1" name="Oval 283"/>
            <p:cNvSpPr>
              <a:spLocks noChangeArrowheads="1"/>
            </p:cNvSpPr>
            <p:nvPr/>
          </p:nvSpPr>
          <p:spPr bwMode="auto">
            <a:xfrm>
              <a:off x="5221288" y="4622800"/>
              <a:ext cx="254000" cy="255588"/>
            </a:xfrm>
            <a:prstGeom prst="ellipse">
              <a:avLst/>
            </a:pr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2" name="Freeform 284"/>
            <p:cNvSpPr/>
            <p:nvPr/>
          </p:nvSpPr>
          <p:spPr bwMode="auto">
            <a:xfrm>
              <a:off x="5307013" y="4930775"/>
              <a:ext cx="80963" cy="214313"/>
            </a:xfrm>
            <a:custGeom>
              <a:avLst/>
              <a:gdLst/>
              <a:ahLst/>
              <a:cxnLst>
                <a:cxn ang="0">
                  <a:pos x="51" y="58"/>
                </a:cxn>
                <a:cxn ang="0">
                  <a:pos x="26" y="135"/>
                </a:cxn>
                <a:cxn ang="0">
                  <a:pos x="0" y="58"/>
                </a:cxn>
                <a:cxn ang="0">
                  <a:pos x="0" y="0"/>
                </a:cxn>
                <a:cxn ang="0">
                  <a:pos x="51" y="0"/>
                </a:cxn>
                <a:cxn ang="0">
                  <a:pos x="51" y="58"/>
                </a:cxn>
              </a:cxnLst>
              <a:rect l="0" t="0" r="r" b="b"/>
              <a:pathLst>
                <a:path w="51" h="135">
                  <a:moveTo>
                    <a:pt x="51" y="58"/>
                  </a:moveTo>
                  <a:lnTo>
                    <a:pt x="26" y="135"/>
                  </a:lnTo>
                  <a:lnTo>
                    <a:pt x="0" y="58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58"/>
                  </a:lnTo>
                  <a:close/>
                </a:path>
              </a:pathLst>
            </a:custGeom>
            <a:solidFill>
              <a:srgbClr val="EDB21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3" name="Freeform 285"/>
            <p:cNvSpPr/>
            <p:nvPr/>
          </p:nvSpPr>
          <p:spPr bwMode="auto">
            <a:xfrm>
              <a:off x="5243513" y="4668838"/>
              <a:ext cx="104775" cy="284163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24"/>
                </a:cxn>
                <a:cxn ang="0">
                  <a:pos x="6" y="42"/>
                </a:cxn>
                <a:cxn ang="0">
                  <a:pos x="18" y="49"/>
                </a:cxn>
                <a:cxn ang="0">
                  <a:pos x="18" y="0"/>
                </a:cxn>
              </a:cxnLst>
              <a:rect l="0" t="0" r="r" b="b"/>
              <a:pathLst>
                <a:path w="18" h="49">
                  <a:moveTo>
                    <a:pt x="18" y="0"/>
                  </a:moveTo>
                  <a:cubicBezTo>
                    <a:pt x="11" y="0"/>
                    <a:pt x="0" y="5"/>
                    <a:pt x="0" y="24"/>
                  </a:cubicBezTo>
                  <a:cubicBezTo>
                    <a:pt x="0" y="35"/>
                    <a:pt x="4" y="40"/>
                    <a:pt x="6" y="42"/>
                  </a:cubicBezTo>
                  <a:cubicBezTo>
                    <a:pt x="7" y="44"/>
                    <a:pt x="14" y="49"/>
                    <a:pt x="18" y="49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4" name="Freeform 286"/>
            <p:cNvSpPr/>
            <p:nvPr/>
          </p:nvSpPr>
          <p:spPr bwMode="auto">
            <a:xfrm>
              <a:off x="5221288" y="4797425"/>
              <a:ext cx="46038" cy="635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3" y="0"/>
                </a:cxn>
                <a:cxn ang="0">
                  <a:pos x="8" y="5"/>
                </a:cxn>
                <a:cxn ang="0">
                  <a:pos x="5" y="11"/>
                </a:cxn>
                <a:cxn ang="0">
                  <a:pos x="0" y="6"/>
                </a:cxn>
              </a:cxnLst>
              <a:rect l="0" t="0" r="r" b="b"/>
              <a:pathLst>
                <a:path w="8" h="11">
                  <a:moveTo>
                    <a:pt x="0" y="6"/>
                  </a:moveTo>
                  <a:cubicBezTo>
                    <a:pt x="0" y="3"/>
                    <a:pt x="1" y="0"/>
                    <a:pt x="3" y="0"/>
                  </a:cubicBezTo>
                  <a:cubicBezTo>
                    <a:pt x="6" y="0"/>
                    <a:pt x="7" y="2"/>
                    <a:pt x="8" y="5"/>
                  </a:cubicBezTo>
                  <a:cubicBezTo>
                    <a:pt x="8" y="8"/>
                    <a:pt x="7" y="11"/>
                    <a:pt x="5" y="11"/>
                  </a:cubicBezTo>
                  <a:cubicBezTo>
                    <a:pt x="2" y="11"/>
                    <a:pt x="1" y="9"/>
                    <a:pt x="0" y="6"/>
                  </a:cubicBezTo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5" name="Freeform 287"/>
            <p:cNvSpPr/>
            <p:nvPr/>
          </p:nvSpPr>
          <p:spPr bwMode="auto">
            <a:xfrm>
              <a:off x="5348288" y="4668838"/>
              <a:ext cx="103188" cy="2841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" y="24"/>
                </a:cxn>
                <a:cxn ang="0">
                  <a:pos x="13" y="42"/>
                </a:cxn>
                <a:cxn ang="0">
                  <a:pos x="0" y="49"/>
                </a:cxn>
                <a:cxn ang="0">
                  <a:pos x="0" y="0"/>
                </a:cxn>
              </a:cxnLst>
              <a:rect l="0" t="0" r="r" b="b"/>
              <a:pathLst>
                <a:path w="18" h="49">
                  <a:moveTo>
                    <a:pt x="0" y="0"/>
                  </a:moveTo>
                  <a:cubicBezTo>
                    <a:pt x="7" y="0"/>
                    <a:pt x="18" y="5"/>
                    <a:pt x="18" y="24"/>
                  </a:cubicBezTo>
                  <a:cubicBezTo>
                    <a:pt x="18" y="35"/>
                    <a:pt x="14" y="40"/>
                    <a:pt x="13" y="42"/>
                  </a:cubicBezTo>
                  <a:cubicBezTo>
                    <a:pt x="11" y="44"/>
                    <a:pt x="4" y="49"/>
                    <a:pt x="0" y="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6" name="Freeform 288"/>
            <p:cNvSpPr/>
            <p:nvPr/>
          </p:nvSpPr>
          <p:spPr bwMode="auto">
            <a:xfrm>
              <a:off x="5429251" y="4797425"/>
              <a:ext cx="46038" cy="63500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5" y="0"/>
                </a:cxn>
                <a:cxn ang="0">
                  <a:pos x="0" y="5"/>
                </a:cxn>
                <a:cxn ang="0">
                  <a:pos x="4" y="11"/>
                </a:cxn>
                <a:cxn ang="0">
                  <a:pos x="8" y="6"/>
                </a:cxn>
              </a:cxnLst>
              <a:rect l="0" t="0" r="r" b="b"/>
              <a:pathLst>
                <a:path w="8" h="11">
                  <a:moveTo>
                    <a:pt x="8" y="6"/>
                  </a:moveTo>
                  <a:cubicBezTo>
                    <a:pt x="8" y="3"/>
                    <a:pt x="7" y="0"/>
                    <a:pt x="5" y="0"/>
                  </a:cubicBezTo>
                  <a:cubicBezTo>
                    <a:pt x="3" y="0"/>
                    <a:pt x="1" y="2"/>
                    <a:pt x="0" y="5"/>
                  </a:cubicBezTo>
                  <a:cubicBezTo>
                    <a:pt x="0" y="8"/>
                    <a:pt x="2" y="11"/>
                    <a:pt x="4" y="11"/>
                  </a:cubicBezTo>
                  <a:cubicBezTo>
                    <a:pt x="6" y="11"/>
                    <a:pt x="8" y="9"/>
                    <a:pt x="8" y="6"/>
                  </a:cubicBezTo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7" name="Freeform 289"/>
            <p:cNvSpPr/>
            <p:nvPr/>
          </p:nvSpPr>
          <p:spPr bwMode="auto">
            <a:xfrm>
              <a:off x="5203826" y="4970463"/>
              <a:ext cx="144463" cy="174625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8" y="4"/>
                </a:cxn>
                <a:cxn ang="0">
                  <a:pos x="18" y="0"/>
                </a:cxn>
                <a:cxn ang="0">
                  <a:pos x="3" y="9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0" y="9"/>
                    <a:pt x="18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9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8" name="Freeform 290"/>
            <p:cNvSpPr/>
            <p:nvPr/>
          </p:nvSpPr>
          <p:spPr bwMode="auto">
            <a:xfrm>
              <a:off x="5348288" y="4970463"/>
              <a:ext cx="144463" cy="174625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7" y="4"/>
                </a:cxn>
                <a:cxn ang="0">
                  <a:pos x="7" y="0"/>
                </a:cxn>
                <a:cxn ang="0">
                  <a:pos x="22" y="9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6" y="9"/>
                    <a:pt x="7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9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9" name="Freeform 291"/>
            <p:cNvSpPr/>
            <p:nvPr/>
          </p:nvSpPr>
          <p:spPr bwMode="auto">
            <a:xfrm>
              <a:off x="5203826" y="4970463"/>
              <a:ext cx="144463" cy="174625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8" y="4"/>
                </a:cxn>
                <a:cxn ang="0">
                  <a:pos x="18" y="0"/>
                </a:cxn>
                <a:cxn ang="0">
                  <a:pos x="3" y="9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0" y="9"/>
                    <a:pt x="18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9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70" name="Freeform 292"/>
            <p:cNvSpPr/>
            <p:nvPr/>
          </p:nvSpPr>
          <p:spPr bwMode="auto">
            <a:xfrm>
              <a:off x="5348288" y="4970463"/>
              <a:ext cx="144463" cy="174625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7" y="4"/>
                </a:cxn>
                <a:cxn ang="0">
                  <a:pos x="7" y="0"/>
                </a:cxn>
                <a:cxn ang="0">
                  <a:pos x="22" y="9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6" y="9"/>
                    <a:pt x="7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9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71" name="Freeform 293"/>
            <p:cNvSpPr/>
            <p:nvPr/>
          </p:nvSpPr>
          <p:spPr bwMode="auto">
            <a:xfrm>
              <a:off x="5319713" y="4895850"/>
              <a:ext cx="57150" cy="22225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5" y="4"/>
                </a:cxn>
              </a:cxnLst>
              <a:rect l="0" t="0" r="r" b="b"/>
              <a:pathLst>
                <a:path w="10" h="4">
                  <a:moveTo>
                    <a:pt x="5" y="4"/>
                  </a:moveTo>
                  <a:cubicBezTo>
                    <a:pt x="8" y="4"/>
                    <a:pt x="10" y="2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2" y="4"/>
                    <a:pt x="5" y="4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72" name="Freeform 294"/>
            <p:cNvSpPr/>
            <p:nvPr/>
          </p:nvSpPr>
          <p:spPr bwMode="auto">
            <a:xfrm>
              <a:off x="5214938" y="4640263"/>
              <a:ext cx="203200" cy="17938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5" y="17"/>
                </a:cxn>
                <a:cxn ang="0">
                  <a:pos x="9" y="31"/>
                </a:cxn>
                <a:cxn ang="0">
                  <a:pos x="9" y="28"/>
                </a:cxn>
                <a:cxn ang="0">
                  <a:pos x="19" y="20"/>
                </a:cxn>
                <a:cxn ang="0">
                  <a:pos x="31" y="13"/>
                </a:cxn>
                <a:cxn ang="0">
                  <a:pos x="22" y="0"/>
                </a:cxn>
              </a:cxnLst>
              <a:rect l="0" t="0" r="r" b="b"/>
              <a:pathLst>
                <a:path w="35" h="31">
                  <a:moveTo>
                    <a:pt x="22" y="0"/>
                  </a:moveTo>
                  <a:cubicBezTo>
                    <a:pt x="9" y="0"/>
                    <a:pt x="5" y="11"/>
                    <a:pt x="5" y="17"/>
                  </a:cubicBezTo>
                  <a:cubicBezTo>
                    <a:pt x="0" y="23"/>
                    <a:pt x="6" y="29"/>
                    <a:pt x="9" y="31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4"/>
                    <a:pt x="13" y="20"/>
                    <a:pt x="19" y="20"/>
                  </a:cubicBezTo>
                  <a:cubicBezTo>
                    <a:pt x="25" y="21"/>
                    <a:pt x="28" y="18"/>
                    <a:pt x="31" y="13"/>
                  </a:cubicBezTo>
                  <a:cubicBezTo>
                    <a:pt x="35" y="6"/>
                    <a:pt x="30" y="0"/>
                    <a:pt x="22" y="0"/>
                  </a:cubicBezTo>
                </a:path>
              </a:pathLst>
            </a:cu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73" name="Freeform 295"/>
            <p:cNvSpPr/>
            <p:nvPr/>
          </p:nvSpPr>
          <p:spPr bwMode="auto">
            <a:xfrm>
              <a:off x="5387976" y="4651375"/>
              <a:ext cx="80963" cy="146050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12" y="25"/>
                </a:cxn>
                <a:cxn ang="0">
                  <a:pos x="12" y="10"/>
                </a:cxn>
                <a:cxn ang="0">
                  <a:pos x="0" y="0"/>
                </a:cxn>
                <a:cxn ang="0">
                  <a:pos x="0" y="9"/>
                </a:cxn>
              </a:cxnLst>
              <a:rect l="0" t="0" r="r" b="b"/>
              <a:pathLst>
                <a:path w="14" h="25">
                  <a:moveTo>
                    <a:pt x="0" y="9"/>
                  </a:moveTo>
                  <a:cubicBezTo>
                    <a:pt x="0" y="9"/>
                    <a:pt x="4" y="21"/>
                    <a:pt x="12" y="25"/>
                  </a:cubicBezTo>
                  <a:cubicBezTo>
                    <a:pt x="13" y="14"/>
                    <a:pt x="14" y="16"/>
                    <a:pt x="12" y="10"/>
                  </a:cubicBezTo>
                  <a:cubicBezTo>
                    <a:pt x="9" y="5"/>
                    <a:pt x="0" y="0"/>
                    <a:pt x="0" y="0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74" name="Freeform 296"/>
            <p:cNvSpPr/>
            <p:nvPr/>
          </p:nvSpPr>
          <p:spPr bwMode="auto">
            <a:xfrm>
              <a:off x="5203826" y="4976813"/>
              <a:ext cx="288925" cy="168275"/>
            </a:xfrm>
            <a:custGeom>
              <a:avLst/>
              <a:gdLst/>
              <a:ahLst/>
              <a:cxnLst>
                <a:cxn ang="0">
                  <a:pos x="47" y="8"/>
                </a:cxn>
                <a:cxn ang="0">
                  <a:pos x="33" y="0"/>
                </a:cxn>
                <a:cxn ang="0">
                  <a:pos x="25" y="8"/>
                </a:cxn>
                <a:cxn ang="0">
                  <a:pos x="17" y="0"/>
                </a:cxn>
                <a:cxn ang="0">
                  <a:pos x="3" y="8"/>
                </a:cxn>
                <a:cxn ang="0">
                  <a:pos x="0" y="29"/>
                </a:cxn>
                <a:cxn ang="0">
                  <a:pos x="25" y="29"/>
                </a:cxn>
                <a:cxn ang="0">
                  <a:pos x="50" y="29"/>
                </a:cxn>
                <a:cxn ang="0">
                  <a:pos x="47" y="8"/>
                </a:cxn>
              </a:cxnLst>
              <a:rect l="0" t="0" r="r" b="b"/>
              <a:pathLst>
                <a:path w="50" h="29">
                  <a:moveTo>
                    <a:pt x="47" y="8"/>
                  </a:moveTo>
                  <a:cubicBezTo>
                    <a:pt x="45" y="4"/>
                    <a:pt x="36" y="1"/>
                    <a:pt x="33" y="0"/>
                  </a:cubicBezTo>
                  <a:cubicBezTo>
                    <a:pt x="33" y="4"/>
                    <a:pt x="29" y="8"/>
                    <a:pt x="25" y="8"/>
                  </a:cubicBezTo>
                  <a:cubicBezTo>
                    <a:pt x="21" y="8"/>
                    <a:pt x="17" y="4"/>
                    <a:pt x="17" y="0"/>
                  </a:cubicBezTo>
                  <a:cubicBezTo>
                    <a:pt x="14" y="1"/>
                    <a:pt x="5" y="4"/>
                    <a:pt x="3" y="8"/>
                  </a:cubicBezTo>
                  <a:cubicBezTo>
                    <a:pt x="1" y="14"/>
                    <a:pt x="0" y="29"/>
                    <a:pt x="0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29"/>
                    <a:pt x="49" y="14"/>
                    <a:pt x="47" y="8"/>
                  </a:cubicBezTo>
                </a:path>
              </a:pathLst>
            </a:custGeom>
            <a:solidFill>
              <a:srgbClr val="5C7A9C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75" name="Freeform 297"/>
            <p:cNvSpPr/>
            <p:nvPr/>
          </p:nvSpPr>
          <p:spPr bwMode="auto">
            <a:xfrm>
              <a:off x="5348288" y="4976813"/>
              <a:ext cx="144463" cy="168275"/>
            </a:xfrm>
            <a:custGeom>
              <a:avLst/>
              <a:gdLst/>
              <a:ahLst/>
              <a:cxnLst>
                <a:cxn ang="0">
                  <a:pos x="25" y="29"/>
                </a:cxn>
                <a:cxn ang="0">
                  <a:pos x="22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29"/>
                </a:cxn>
                <a:cxn ang="0">
                  <a:pos x="25" y="29"/>
                </a:cxn>
              </a:cxnLst>
              <a:rect l="0" t="0" r="r" b="b"/>
              <a:pathLst>
                <a:path w="25" h="29">
                  <a:moveTo>
                    <a:pt x="25" y="29"/>
                  </a:moveTo>
                  <a:cubicBezTo>
                    <a:pt x="25" y="29"/>
                    <a:pt x="24" y="14"/>
                    <a:pt x="22" y="8"/>
                  </a:cubicBezTo>
                  <a:cubicBezTo>
                    <a:pt x="20" y="4"/>
                    <a:pt x="11" y="1"/>
                    <a:pt x="8" y="0"/>
                  </a:cubicBezTo>
                  <a:cubicBezTo>
                    <a:pt x="8" y="4"/>
                    <a:pt x="4" y="8"/>
                    <a:pt x="0" y="8"/>
                  </a:cubicBezTo>
                  <a:cubicBezTo>
                    <a:pt x="0" y="29"/>
                    <a:pt x="0" y="29"/>
                    <a:pt x="0" y="29"/>
                  </a:cubicBezTo>
                  <a:lnTo>
                    <a:pt x="25" y="29"/>
                  </a:lnTo>
                  <a:close/>
                </a:path>
              </a:pathLst>
            </a:custGeom>
            <a:solidFill>
              <a:srgbClr val="A8C6E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76" name="Freeform 298"/>
            <p:cNvSpPr/>
            <p:nvPr/>
          </p:nvSpPr>
          <p:spPr bwMode="auto">
            <a:xfrm>
              <a:off x="5284788" y="4976813"/>
              <a:ext cx="127000" cy="57150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11" y="10"/>
                </a:cxn>
                <a:cxn ang="0">
                  <a:pos x="22" y="1"/>
                </a:cxn>
                <a:cxn ang="0">
                  <a:pos x="19" y="0"/>
                </a:cxn>
                <a:cxn ang="0">
                  <a:pos x="11" y="8"/>
                </a:cxn>
                <a:cxn ang="0">
                  <a:pos x="3" y="0"/>
                </a:cxn>
                <a:cxn ang="0">
                  <a:pos x="0" y="1"/>
                </a:cxn>
              </a:cxnLst>
              <a:rect l="0" t="0" r="r" b="b"/>
              <a:pathLst>
                <a:path w="22" h="10">
                  <a:moveTo>
                    <a:pt x="0" y="1"/>
                  </a:moveTo>
                  <a:cubicBezTo>
                    <a:pt x="1" y="6"/>
                    <a:pt x="6" y="10"/>
                    <a:pt x="11" y="10"/>
                  </a:cubicBezTo>
                  <a:cubicBezTo>
                    <a:pt x="17" y="10"/>
                    <a:pt x="21" y="6"/>
                    <a:pt x="22" y="1"/>
                  </a:cubicBezTo>
                  <a:cubicBezTo>
                    <a:pt x="21" y="0"/>
                    <a:pt x="20" y="0"/>
                    <a:pt x="19" y="0"/>
                  </a:cubicBezTo>
                  <a:cubicBezTo>
                    <a:pt x="19" y="4"/>
                    <a:pt x="15" y="8"/>
                    <a:pt x="11" y="8"/>
                  </a:cubicBezTo>
                  <a:cubicBezTo>
                    <a:pt x="7" y="8"/>
                    <a:pt x="3" y="4"/>
                    <a:pt x="3" y="0"/>
                  </a:cubicBezTo>
                  <a:cubicBezTo>
                    <a:pt x="2" y="0"/>
                    <a:pt x="1" y="0"/>
                    <a:pt x="0" y="1"/>
                  </a:cubicBezTo>
                </a:path>
              </a:pathLst>
            </a:custGeom>
            <a:solidFill>
              <a:srgbClr val="C9DDF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77" name="Oval 299"/>
            <p:cNvSpPr>
              <a:spLocks noChangeArrowheads="1"/>
            </p:cNvSpPr>
            <p:nvPr/>
          </p:nvSpPr>
          <p:spPr bwMode="auto">
            <a:xfrm>
              <a:off x="5295901" y="4570413"/>
              <a:ext cx="98425" cy="98425"/>
            </a:xfrm>
            <a:prstGeom prst="ellipse">
              <a:avLst/>
            </a:pr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278" name="Group 343"/>
          <p:cNvGrpSpPr/>
          <p:nvPr/>
        </p:nvGrpSpPr>
        <p:grpSpPr>
          <a:xfrm>
            <a:off x="10591805" y="2420942"/>
            <a:ext cx="990599" cy="968375"/>
            <a:chOff x="7943851" y="2420938"/>
            <a:chExt cx="973138" cy="968375"/>
          </a:xfrm>
        </p:grpSpPr>
        <p:sp>
          <p:nvSpPr>
            <p:cNvPr id="279" name="Oval 23"/>
            <p:cNvSpPr>
              <a:spLocks noChangeArrowheads="1"/>
            </p:cNvSpPr>
            <p:nvPr/>
          </p:nvSpPr>
          <p:spPr bwMode="auto">
            <a:xfrm>
              <a:off x="7943851" y="2420938"/>
              <a:ext cx="973138" cy="968375"/>
            </a:xfrm>
            <a:prstGeom prst="ellipse">
              <a:avLst/>
            </a:prstGeom>
            <a:noFill/>
            <a:ln w="15" cap="flat">
              <a:solidFill>
                <a:srgbClr val="D6E4F3"/>
              </a:solidFill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80" name="Oval 300"/>
            <p:cNvSpPr>
              <a:spLocks noChangeArrowheads="1"/>
            </p:cNvSpPr>
            <p:nvPr/>
          </p:nvSpPr>
          <p:spPr bwMode="auto">
            <a:xfrm>
              <a:off x="8337551" y="2613025"/>
              <a:ext cx="254000" cy="254000"/>
            </a:xfrm>
            <a:prstGeom prst="ellipse">
              <a:avLst/>
            </a:pr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81" name="Freeform 301"/>
            <p:cNvSpPr/>
            <p:nvPr/>
          </p:nvSpPr>
          <p:spPr bwMode="auto">
            <a:xfrm>
              <a:off x="8424863" y="2919413"/>
              <a:ext cx="80963" cy="214313"/>
            </a:xfrm>
            <a:custGeom>
              <a:avLst/>
              <a:gdLst/>
              <a:ahLst/>
              <a:cxnLst>
                <a:cxn ang="0">
                  <a:pos x="51" y="59"/>
                </a:cxn>
                <a:cxn ang="0">
                  <a:pos x="25" y="135"/>
                </a:cxn>
                <a:cxn ang="0">
                  <a:pos x="0" y="59"/>
                </a:cxn>
                <a:cxn ang="0">
                  <a:pos x="0" y="0"/>
                </a:cxn>
                <a:cxn ang="0">
                  <a:pos x="51" y="0"/>
                </a:cxn>
                <a:cxn ang="0">
                  <a:pos x="51" y="59"/>
                </a:cxn>
              </a:cxnLst>
              <a:rect l="0" t="0" r="r" b="b"/>
              <a:pathLst>
                <a:path w="51" h="135">
                  <a:moveTo>
                    <a:pt x="51" y="59"/>
                  </a:moveTo>
                  <a:lnTo>
                    <a:pt x="25" y="135"/>
                  </a:lnTo>
                  <a:lnTo>
                    <a:pt x="0" y="59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59"/>
                  </a:lnTo>
                  <a:close/>
                </a:path>
              </a:pathLst>
            </a:custGeom>
            <a:solidFill>
              <a:srgbClr val="EDB21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82" name="Freeform 302"/>
            <p:cNvSpPr/>
            <p:nvPr/>
          </p:nvSpPr>
          <p:spPr bwMode="auto">
            <a:xfrm>
              <a:off x="8355013" y="2659063"/>
              <a:ext cx="109538" cy="284163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0" y="23"/>
                </a:cxn>
                <a:cxn ang="0">
                  <a:pos x="6" y="41"/>
                </a:cxn>
                <a:cxn ang="0">
                  <a:pos x="19" y="49"/>
                </a:cxn>
                <a:cxn ang="0">
                  <a:pos x="19" y="0"/>
                </a:cxn>
              </a:cxnLst>
              <a:rect l="0" t="0" r="r" b="b"/>
              <a:pathLst>
                <a:path w="19" h="49">
                  <a:moveTo>
                    <a:pt x="19" y="0"/>
                  </a:moveTo>
                  <a:cubicBezTo>
                    <a:pt x="12" y="0"/>
                    <a:pt x="0" y="4"/>
                    <a:pt x="0" y="23"/>
                  </a:cubicBezTo>
                  <a:cubicBezTo>
                    <a:pt x="0" y="34"/>
                    <a:pt x="5" y="39"/>
                    <a:pt x="6" y="41"/>
                  </a:cubicBezTo>
                  <a:cubicBezTo>
                    <a:pt x="8" y="43"/>
                    <a:pt x="15" y="49"/>
                    <a:pt x="19" y="49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83" name="Freeform 303"/>
            <p:cNvSpPr/>
            <p:nvPr/>
          </p:nvSpPr>
          <p:spPr bwMode="auto">
            <a:xfrm>
              <a:off x="8337551" y="2781300"/>
              <a:ext cx="46038" cy="6985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" y="1"/>
                </a:cxn>
                <a:cxn ang="0">
                  <a:pos x="8" y="6"/>
                </a:cxn>
                <a:cxn ang="0">
                  <a:pos x="4" y="12"/>
                </a:cxn>
                <a:cxn ang="0">
                  <a:pos x="0" y="7"/>
                </a:cxn>
              </a:cxnLst>
              <a:rect l="0" t="0" r="r" b="b"/>
              <a:pathLst>
                <a:path w="8" h="12">
                  <a:moveTo>
                    <a:pt x="0" y="7"/>
                  </a:moveTo>
                  <a:cubicBezTo>
                    <a:pt x="0" y="4"/>
                    <a:pt x="1" y="1"/>
                    <a:pt x="3" y="1"/>
                  </a:cubicBezTo>
                  <a:cubicBezTo>
                    <a:pt x="5" y="0"/>
                    <a:pt x="7" y="3"/>
                    <a:pt x="8" y="6"/>
                  </a:cubicBezTo>
                  <a:cubicBezTo>
                    <a:pt x="8" y="9"/>
                    <a:pt x="6" y="11"/>
                    <a:pt x="4" y="12"/>
                  </a:cubicBezTo>
                  <a:cubicBezTo>
                    <a:pt x="2" y="12"/>
                    <a:pt x="0" y="10"/>
                    <a:pt x="0" y="7"/>
                  </a:cubicBezTo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84" name="Freeform 304"/>
            <p:cNvSpPr/>
            <p:nvPr/>
          </p:nvSpPr>
          <p:spPr bwMode="auto">
            <a:xfrm>
              <a:off x="8464551" y="2659063"/>
              <a:ext cx="104775" cy="2841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" y="23"/>
                </a:cxn>
                <a:cxn ang="0">
                  <a:pos x="12" y="41"/>
                </a:cxn>
                <a:cxn ang="0">
                  <a:pos x="0" y="49"/>
                </a:cxn>
                <a:cxn ang="0">
                  <a:pos x="0" y="0"/>
                </a:cxn>
              </a:cxnLst>
              <a:rect l="0" t="0" r="r" b="b"/>
              <a:pathLst>
                <a:path w="18" h="49">
                  <a:moveTo>
                    <a:pt x="0" y="0"/>
                  </a:moveTo>
                  <a:cubicBezTo>
                    <a:pt x="7" y="0"/>
                    <a:pt x="18" y="4"/>
                    <a:pt x="18" y="23"/>
                  </a:cubicBezTo>
                  <a:cubicBezTo>
                    <a:pt x="18" y="34"/>
                    <a:pt x="14" y="39"/>
                    <a:pt x="12" y="41"/>
                  </a:cubicBezTo>
                  <a:cubicBezTo>
                    <a:pt x="11" y="43"/>
                    <a:pt x="4" y="49"/>
                    <a:pt x="0" y="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85" name="Freeform 305"/>
            <p:cNvSpPr/>
            <p:nvPr/>
          </p:nvSpPr>
          <p:spPr bwMode="auto">
            <a:xfrm>
              <a:off x="8545513" y="2781300"/>
              <a:ext cx="46038" cy="69850"/>
            </a:xfrm>
            <a:custGeom>
              <a:avLst/>
              <a:gdLst/>
              <a:ahLst/>
              <a:cxnLst>
                <a:cxn ang="0">
                  <a:pos x="8" y="7"/>
                </a:cxn>
                <a:cxn ang="0">
                  <a:pos x="5" y="1"/>
                </a:cxn>
                <a:cxn ang="0">
                  <a:pos x="0" y="6"/>
                </a:cxn>
                <a:cxn ang="0">
                  <a:pos x="3" y="12"/>
                </a:cxn>
                <a:cxn ang="0">
                  <a:pos x="8" y="7"/>
                </a:cxn>
              </a:cxnLst>
              <a:rect l="0" t="0" r="r" b="b"/>
              <a:pathLst>
                <a:path w="8" h="12">
                  <a:moveTo>
                    <a:pt x="8" y="7"/>
                  </a:moveTo>
                  <a:cubicBezTo>
                    <a:pt x="8" y="4"/>
                    <a:pt x="7" y="1"/>
                    <a:pt x="5" y="1"/>
                  </a:cubicBezTo>
                  <a:cubicBezTo>
                    <a:pt x="2" y="0"/>
                    <a:pt x="1" y="3"/>
                    <a:pt x="0" y="6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6" y="12"/>
                    <a:pt x="7" y="10"/>
                    <a:pt x="8" y="7"/>
                  </a:cubicBezTo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86" name="Freeform 306"/>
            <p:cNvSpPr/>
            <p:nvPr/>
          </p:nvSpPr>
          <p:spPr bwMode="auto">
            <a:xfrm>
              <a:off x="8320088" y="2960688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8" y="4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19" y="8"/>
                    <a:pt x="18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87" name="Freeform 307"/>
            <p:cNvSpPr/>
            <p:nvPr/>
          </p:nvSpPr>
          <p:spPr bwMode="auto">
            <a:xfrm>
              <a:off x="8464551" y="2960688"/>
              <a:ext cx="139700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6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4" y="30"/>
                </a:cxn>
                <a:cxn ang="0">
                  <a:pos x="0" y="30"/>
                </a:cxn>
              </a:cxnLst>
              <a:rect l="0" t="0" r="r" b="b"/>
              <a:pathLst>
                <a:path w="24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5" y="8"/>
                    <a:pt x="6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4" y="30"/>
                    <a:pt x="24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88" name="Freeform 308"/>
            <p:cNvSpPr/>
            <p:nvPr/>
          </p:nvSpPr>
          <p:spPr bwMode="auto">
            <a:xfrm>
              <a:off x="8320088" y="2960688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10"/>
                </a:cxn>
                <a:cxn ang="0">
                  <a:pos x="18" y="4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19" y="8"/>
                    <a:pt x="18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89" name="Freeform 309"/>
            <p:cNvSpPr/>
            <p:nvPr/>
          </p:nvSpPr>
          <p:spPr bwMode="auto">
            <a:xfrm>
              <a:off x="8464551" y="2960688"/>
              <a:ext cx="139700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10"/>
                </a:cxn>
                <a:cxn ang="0">
                  <a:pos x="6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4" y="30"/>
                </a:cxn>
                <a:cxn ang="0">
                  <a:pos x="0" y="30"/>
                </a:cxn>
              </a:cxnLst>
              <a:rect l="0" t="0" r="r" b="b"/>
              <a:pathLst>
                <a:path w="24" h="30">
                  <a:moveTo>
                    <a:pt x="0" y="3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5" y="8"/>
                    <a:pt x="6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4" y="30"/>
                    <a:pt x="24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0" name="Freeform 310"/>
            <p:cNvSpPr/>
            <p:nvPr/>
          </p:nvSpPr>
          <p:spPr bwMode="auto">
            <a:xfrm>
              <a:off x="8435976" y="2884488"/>
              <a:ext cx="57150" cy="17463"/>
            </a:xfrm>
            <a:custGeom>
              <a:avLst/>
              <a:gdLst/>
              <a:ahLst/>
              <a:cxnLst>
                <a:cxn ang="0">
                  <a:pos x="5" y="3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5" y="3"/>
                </a:cxn>
              </a:cxnLst>
              <a:rect l="0" t="0" r="r" b="b"/>
              <a:pathLst>
                <a:path w="10" h="3">
                  <a:moveTo>
                    <a:pt x="5" y="3"/>
                  </a:moveTo>
                  <a:cubicBezTo>
                    <a:pt x="8" y="3"/>
                    <a:pt x="10" y="2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2" y="3"/>
                    <a:pt x="5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1" name="Freeform 311"/>
            <p:cNvSpPr/>
            <p:nvPr/>
          </p:nvSpPr>
          <p:spPr bwMode="auto">
            <a:xfrm>
              <a:off x="8331201" y="2630488"/>
              <a:ext cx="196850" cy="17938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5" y="16"/>
                </a:cxn>
                <a:cxn ang="0">
                  <a:pos x="9" y="31"/>
                </a:cxn>
                <a:cxn ang="0">
                  <a:pos x="9" y="28"/>
                </a:cxn>
                <a:cxn ang="0">
                  <a:pos x="19" y="20"/>
                </a:cxn>
                <a:cxn ang="0">
                  <a:pos x="31" y="12"/>
                </a:cxn>
                <a:cxn ang="0">
                  <a:pos x="22" y="0"/>
                </a:cxn>
              </a:cxnLst>
              <a:rect l="0" t="0" r="r" b="b"/>
              <a:pathLst>
                <a:path w="34" h="31">
                  <a:moveTo>
                    <a:pt x="22" y="0"/>
                  </a:moveTo>
                  <a:cubicBezTo>
                    <a:pt x="9" y="0"/>
                    <a:pt x="5" y="11"/>
                    <a:pt x="5" y="16"/>
                  </a:cubicBezTo>
                  <a:cubicBezTo>
                    <a:pt x="0" y="23"/>
                    <a:pt x="5" y="29"/>
                    <a:pt x="9" y="31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3"/>
                    <a:pt x="13" y="19"/>
                    <a:pt x="19" y="20"/>
                  </a:cubicBezTo>
                  <a:cubicBezTo>
                    <a:pt x="24" y="21"/>
                    <a:pt x="28" y="18"/>
                    <a:pt x="31" y="12"/>
                  </a:cubicBezTo>
                  <a:cubicBezTo>
                    <a:pt x="34" y="5"/>
                    <a:pt x="30" y="0"/>
                    <a:pt x="22" y="0"/>
                  </a:cubicBezTo>
                </a:path>
              </a:pathLst>
            </a:cu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2" name="Freeform 312"/>
            <p:cNvSpPr/>
            <p:nvPr/>
          </p:nvSpPr>
          <p:spPr bwMode="auto">
            <a:xfrm>
              <a:off x="8505826" y="2641600"/>
              <a:ext cx="80963" cy="144463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12" y="25"/>
                </a:cxn>
                <a:cxn ang="0">
                  <a:pos x="12" y="10"/>
                </a:cxn>
                <a:cxn ang="0">
                  <a:pos x="0" y="0"/>
                </a:cxn>
                <a:cxn ang="0">
                  <a:pos x="0" y="8"/>
                </a:cxn>
              </a:cxnLst>
              <a:rect l="0" t="0" r="r" b="b"/>
              <a:pathLst>
                <a:path w="14" h="25">
                  <a:moveTo>
                    <a:pt x="0" y="8"/>
                  </a:moveTo>
                  <a:cubicBezTo>
                    <a:pt x="0" y="8"/>
                    <a:pt x="3" y="21"/>
                    <a:pt x="12" y="25"/>
                  </a:cubicBezTo>
                  <a:cubicBezTo>
                    <a:pt x="13" y="14"/>
                    <a:pt x="14" y="16"/>
                    <a:pt x="12" y="10"/>
                  </a:cubicBezTo>
                  <a:cubicBezTo>
                    <a:pt x="9" y="4"/>
                    <a:pt x="0" y="0"/>
                    <a:pt x="0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3" name="Freeform 313"/>
            <p:cNvSpPr/>
            <p:nvPr/>
          </p:nvSpPr>
          <p:spPr bwMode="auto">
            <a:xfrm>
              <a:off x="8320088" y="2960688"/>
              <a:ext cx="284163" cy="173038"/>
            </a:xfrm>
            <a:custGeom>
              <a:avLst/>
              <a:gdLst/>
              <a:ahLst/>
              <a:cxnLst>
                <a:cxn ang="0">
                  <a:pos x="47" y="8"/>
                </a:cxn>
                <a:cxn ang="0">
                  <a:pos x="33" y="0"/>
                </a:cxn>
                <a:cxn ang="0">
                  <a:pos x="25" y="8"/>
                </a:cxn>
                <a:cxn ang="0">
                  <a:pos x="17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  <a:cxn ang="0">
                  <a:pos x="49" y="30"/>
                </a:cxn>
                <a:cxn ang="0">
                  <a:pos x="47" y="8"/>
                </a:cxn>
              </a:cxnLst>
              <a:rect l="0" t="0" r="r" b="b"/>
              <a:pathLst>
                <a:path w="49" h="30">
                  <a:moveTo>
                    <a:pt x="47" y="8"/>
                  </a:moveTo>
                  <a:cubicBezTo>
                    <a:pt x="44" y="5"/>
                    <a:pt x="36" y="1"/>
                    <a:pt x="33" y="0"/>
                  </a:cubicBezTo>
                  <a:cubicBezTo>
                    <a:pt x="33" y="5"/>
                    <a:pt x="29" y="8"/>
                    <a:pt x="25" y="8"/>
                  </a:cubicBezTo>
                  <a:cubicBezTo>
                    <a:pt x="20" y="8"/>
                    <a:pt x="17" y="5"/>
                    <a:pt x="17" y="0"/>
                  </a:cubicBezTo>
                  <a:cubicBezTo>
                    <a:pt x="14" y="1"/>
                    <a:pt x="5" y="5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15"/>
                    <a:pt x="47" y="8"/>
                  </a:cubicBezTo>
                </a:path>
              </a:pathLst>
            </a:custGeom>
            <a:solidFill>
              <a:srgbClr val="5C7A9C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4" name="Freeform 314"/>
            <p:cNvSpPr/>
            <p:nvPr/>
          </p:nvSpPr>
          <p:spPr bwMode="auto">
            <a:xfrm>
              <a:off x="8464551" y="2960688"/>
              <a:ext cx="139700" cy="173038"/>
            </a:xfrm>
            <a:custGeom>
              <a:avLst/>
              <a:gdLst/>
              <a:ahLst/>
              <a:cxnLst>
                <a:cxn ang="0">
                  <a:pos x="24" y="30"/>
                </a:cxn>
                <a:cxn ang="0">
                  <a:pos x="22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30"/>
                </a:cxn>
                <a:cxn ang="0">
                  <a:pos x="24" y="30"/>
                </a:cxn>
              </a:cxnLst>
              <a:rect l="0" t="0" r="r" b="b"/>
              <a:pathLst>
                <a:path w="24" h="30">
                  <a:moveTo>
                    <a:pt x="24" y="30"/>
                  </a:moveTo>
                  <a:cubicBezTo>
                    <a:pt x="24" y="30"/>
                    <a:pt x="24" y="15"/>
                    <a:pt x="22" y="8"/>
                  </a:cubicBezTo>
                  <a:cubicBezTo>
                    <a:pt x="19" y="5"/>
                    <a:pt x="11" y="1"/>
                    <a:pt x="8" y="0"/>
                  </a:cubicBezTo>
                  <a:cubicBezTo>
                    <a:pt x="8" y="5"/>
                    <a:pt x="4" y="8"/>
                    <a:pt x="0" y="8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24" y="30"/>
                  </a:lnTo>
                  <a:close/>
                </a:path>
              </a:pathLst>
            </a:custGeom>
            <a:solidFill>
              <a:srgbClr val="A8C6E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5" name="Freeform 315"/>
            <p:cNvSpPr/>
            <p:nvPr/>
          </p:nvSpPr>
          <p:spPr bwMode="auto">
            <a:xfrm>
              <a:off x="8401051" y="2960688"/>
              <a:ext cx="127000" cy="63500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11" y="11"/>
                </a:cxn>
                <a:cxn ang="0">
                  <a:pos x="22" y="1"/>
                </a:cxn>
                <a:cxn ang="0">
                  <a:pos x="19" y="0"/>
                </a:cxn>
                <a:cxn ang="0">
                  <a:pos x="11" y="8"/>
                </a:cxn>
                <a:cxn ang="0">
                  <a:pos x="3" y="0"/>
                </a:cxn>
                <a:cxn ang="0">
                  <a:pos x="0" y="1"/>
                </a:cxn>
              </a:cxnLst>
              <a:rect l="0" t="0" r="r" b="b"/>
              <a:pathLst>
                <a:path w="22" h="11">
                  <a:moveTo>
                    <a:pt x="0" y="1"/>
                  </a:moveTo>
                  <a:cubicBezTo>
                    <a:pt x="1" y="7"/>
                    <a:pt x="5" y="11"/>
                    <a:pt x="11" y="11"/>
                  </a:cubicBezTo>
                  <a:cubicBezTo>
                    <a:pt x="16" y="11"/>
                    <a:pt x="21" y="7"/>
                    <a:pt x="22" y="1"/>
                  </a:cubicBezTo>
                  <a:cubicBezTo>
                    <a:pt x="20" y="1"/>
                    <a:pt x="20" y="1"/>
                    <a:pt x="19" y="0"/>
                  </a:cubicBezTo>
                  <a:cubicBezTo>
                    <a:pt x="19" y="5"/>
                    <a:pt x="15" y="8"/>
                    <a:pt x="11" y="8"/>
                  </a:cubicBezTo>
                  <a:cubicBezTo>
                    <a:pt x="6" y="8"/>
                    <a:pt x="3" y="5"/>
                    <a:pt x="3" y="0"/>
                  </a:cubicBezTo>
                  <a:cubicBezTo>
                    <a:pt x="2" y="1"/>
                    <a:pt x="1" y="1"/>
                    <a:pt x="0" y="1"/>
                  </a:cubicBezTo>
                </a:path>
              </a:pathLst>
            </a:custGeom>
            <a:solidFill>
              <a:srgbClr val="C9DDF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6" name="Oval 316"/>
            <p:cNvSpPr>
              <a:spLocks noChangeArrowheads="1"/>
            </p:cNvSpPr>
            <p:nvPr/>
          </p:nvSpPr>
          <p:spPr bwMode="auto">
            <a:xfrm>
              <a:off x="8407401" y="2554288"/>
              <a:ext cx="98425" cy="104775"/>
            </a:xfrm>
            <a:prstGeom prst="ellipse">
              <a:avLst/>
            </a:pr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297" name="Group 337"/>
          <p:cNvGrpSpPr/>
          <p:nvPr/>
        </p:nvGrpSpPr>
        <p:grpSpPr>
          <a:xfrm>
            <a:off x="2355859" y="2420942"/>
            <a:ext cx="985751" cy="968375"/>
            <a:chOff x="1766888" y="2420938"/>
            <a:chExt cx="968375" cy="968375"/>
          </a:xfrm>
        </p:grpSpPr>
        <p:sp>
          <p:nvSpPr>
            <p:cNvPr id="298" name="Oval 15"/>
            <p:cNvSpPr>
              <a:spLocks noChangeArrowheads="1"/>
            </p:cNvSpPr>
            <p:nvPr/>
          </p:nvSpPr>
          <p:spPr bwMode="auto">
            <a:xfrm>
              <a:off x="1766888" y="2420938"/>
              <a:ext cx="968375" cy="968375"/>
            </a:xfrm>
            <a:prstGeom prst="ellipse">
              <a:avLst/>
            </a:prstGeom>
            <a:noFill/>
            <a:ln w="15" cap="flat">
              <a:solidFill>
                <a:srgbClr val="D6E4F3"/>
              </a:solidFill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9" name="Oval 317"/>
            <p:cNvSpPr>
              <a:spLocks noChangeArrowheads="1"/>
            </p:cNvSpPr>
            <p:nvPr/>
          </p:nvSpPr>
          <p:spPr bwMode="auto">
            <a:xfrm>
              <a:off x="2109788" y="2630488"/>
              <a:ext cx="254000" cy="254000"/>
            </a:xfrm>
            <a:prstGeom prst="ellipse">
              <a:avLst/>
            </a:pr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0" name="Freeform 318"/>
            <p:cNvSpPr/>
            <p:nvPr/>
          </p:nvSpPr>
          <p:spPr bwMode="auto">
            <a:xfrm>
              <a:off x="2197101" y="2936875"/>
              <a:ext cx="80963" cy="214313"/>
            </a:xfrm>
            <a:custGeom>
              <a:avLst/>
              <a:gdLst/>
              <a:ahLst/>
              <a:cxnLst>
                <a:cxn ang="0">
                  <a:pos x="51" y="59"/>
                </a:cxn>
                <a:cxn ang="0">
                  <a:pos x="25" y="135"/>
                </a:cxn>
                <a:cxn ang="0">
                  <a:pos x="0" y="59"/>
                </a:cxn>
                <a:cxn ang="0">
                  <a:pos x="0" y="0"/>
                </a:cxn>
                <a:cxn ang="0">
                  <a:pos x="51" y="0"/>
                </a:cxn>
                <a:cxn ang="0">
                  <a:pos x="51" y="59"/>
                </a:cxn>
              </a:cxnLst>
              <a:rect l="0" t="0" r="r" b="b"/>
              <a:pathLst>
                <a:path w="51" h="135">
                  <a:moveTo>
                    <a:pt x="51" y="59"/>
                  </a:moveTo>
                  <a:lnTo>
                    <a:pt x="25" y="135"/>
                  </a:lnTo>
                  <a:lnTo>
                    <a:pt x="0" y="59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59"/>
                  </a:lnTo>
                  <a:close/>
                </a:path>
              </a:pathLst>
            </a:custGeom>
            <a:solidFill>
              <a:srgbClr val="EDB21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1" name="Freeform 319"/>
            <p:cNvSpPr/>
            <p:nvPr/>
          </p:nvSpPr>
          <p:spPr bwMode="auto">
            <a:xfrm>
              <a:off x="2127251" y="2676525"/>
              <a:ext cx="109538" cy="284163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0" y="23"/>
                </a:cxn>
                <a:cxn ang="0">
                  <a:pos x="6" y="41"/>
                </a:cxn>
                <a:cxn ang="0">
                  <a:pos x="19" y="49"/>
                </a:cxn>
                <a:cxn ang="0">
                  <a:pos x="19" y="0"/>
                </a:cxn>
              </a:cxnLst>
              <a:rect l="0" t="0" r="r" b="b"/>
              <a:pathLst>
                <a:path w="19" h="49">
                  <a:moveTo>
                    <a:pt x="19" y="0"/>
                  </a:moveTo>
                  <a:cubicBezTo>
                    <a:pt x="12" y="0"/>
                    <a:pt x="0" y="4"/>
                    <a:pt x="0" y="23"/>
                  </a:cubicBezTo>
                  <a:cubicBezTo>
                    <a:pt x="0" y="34"/>
                    <a:pt x="5" y="39"/>
                    <a:pt x="6" y="41"/>
                  </a:cubicBezTo>
                  <a:cubicBezTo>
                    <a:pt x="8" y="43"/>
                    <a:pt x="15" y="49"/>
                    <a:pt x="19" y="49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2" name="Freeform 320"/>
            <p:cNvSpPr/>
            <p:nvPr/>
          </p:nvSpPr>
          <p:spPr bwMode="auto">
            <a:xfrm>
              <a:off x="2109788" y="2798763"/>
              <a:ext cx="46038" cy="68263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3" y="0"/>
                </a:cxn>
                <a:cxn ang="0">
                  <a:pos x="8" y="5"/>
                </a:cxn>
                <a:cxn ang="0">
                  <a:pos x="4" y="11"/>
                </a:cxn>
                <a:cxn ang="0">
                  <a:pos x="0" y="6"/>
                </a:cxn>
              </a:cxnLst>
              <a:rect l="0" t="0" r="r" b="b"/>
              <a:pathLst>
                <a:path w="8" h="12">
                  <a:moveTo>
                    <a:pt x="0" y="6"/>
                  </a:moveTo>
                  <a:cubicBezTo>
                    <a:pt x="0" y="3"/>
                    <a:pt x="1" y="1"/>
                    <a:pt x="3" y="0"/>
                  </a:cubicBezTo>
                  <a:cubicBezTo>
                    <a:pt x="5" y="0"/>
                    <a:pt x="7" y="2"/>
                    <a:pt x="8" y="5"/>
                  </a:cubicBezTo>
                  <a:cubicBezTo>
                    <a:pt x="8" y="8"/>
                    <a:pt x="6" y="11"/>
                    <a:pt x="4" y="11"/>
                  </a:cubicBezTo>
                  <a:cubicBezTo>
                    <a:pt x="2" y="12"/>
                    <a:pt x="0" y="10"/>
                    <a:pt x="0" y="6"/>
                  </a:cubicBezTo>
                </a:path>
              </a:pathLst>
            </a:custGeom>
            <a:solidFill>
              <a:srgbClr val="EFB83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3" name="Freeform 321"/>
            <p:cNvSpPr/>
            <p:nvPr/>
          </p:nvSpPr>
          <p:spPr bwMode="auto">
            <a:xfrm>
              <a:off x="2236788" y="2676525"/>
              <a:ext cx="104775" cy="2841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" y="23"/>
                </a:cxn>
                <a:cxn ang="0">
                  <a:pos x="12" y="41"/>
                </a:cxn>
                <a:cxn ang="0">
                  <a:pos x="0" y="49"/>
                </a:cxn>
                <a:cxn ang="0">
                  <a:pos x="0" y="0"/>
                </a:cxn>
              </a:cxnLst>
              <a:rect l="0" t="0" r="r" b="b"/>
              <a:pathLst>
                <a:path w="18" h="49">
                  <a:moveTo>
                    <a:pt x="0" y="0"/>
                  </a:moveTo>
                  <a:cubicBezTo>
                    <a:pt x="7" y="0"/>
                    <a:pt x="18" y="4"/>
                    <a:pt x="18" y="23"/>
                  </a:cubicBezTo>
                  <a:cubicBezTo>
                    <a:pt x="18" y="34"/>
                    <a:pt x="14" y="39"/>
                    <a:pt x="12" y="41"/>
                  </a:cubicBezTo>
                  <a:cubicBezTo>
                    <a:pt x="11" y="43"/>
                    <a:pt x="4" y="49"/>
                    <a:pt x="0" y="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4" name="Freeform 322"/>
            <p:cNvSpPr/>
            <p:nvPr/>
          </p:nvSpPr>
          <p:spPr bwMode="auto">
            <a:xfrm>
              <a:off x="2317751" y="2798763"/>
              <a:ext cx="46038" cy="68263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5" y="0"/>
                </a:cxn>
                <a:cxn ang="0">
                  <a:pos x="0" y="5"/>
                </a:cxn>
                <a:cxn ang="0">
                  <a:pos x="3" y="11"/>
                </a:cxn>
                <a:cxn ang="0">
                  <a:pos x="8" y="6"/>
                </a:cxn>
              </a:cxnLst>
              <a:rect l="0" t="0" r="r" b="b"/>
              <a:pathLst>
                <a:path w="8" h="12">
                  <a:moveTo>
                    <a:pt x="8" y="6"/>
                  </a:moveTo>
                  <a:cubicBezTo>
                    <a:pt x="8" y="3"/>
                    <a:pt x="7" y="1"/>
                    <a:pt x="5" y="0"/>
                  </a:cubicBezTo>
                  <a:cubicBezTo>
                    <a:pt x="2" y="0"/>
                    <a:pt x="1" y="2"/>
                    <a:pt x="0" y="5"/>
                  </a:cubicBezTo>
                  <a:cubicBezTo>
                    <a:pt x="0" y="8"/>
                    <a:pt x="1" y="11"/>
                    <a:pt x="3" y="11"/>
                  </a:cubicBezTo>
                  <a:cubicBezTo>
                    <a:pt x="6" y="12"/>
                    <a:pt x="8" y="10"/>
                    <a:pt x="8" y="6"/>
                  </a:cubicBezTo>
                </a:path>
              </a:pathLst>
            </a:custGeom>
            <a:solidFill>
              <a:srgbClr val="F3C66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5" name="Freeform 323"/>
            <p:cNvSpPr/>
            <p:nvPr/>
          </p:nvSpPr>
          <p:spPr bwMode="auto">
            <a:xfrm>
              <a:off x="2092326" y="2978150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9"/>
                </a:cxn>
                <a:cxn ang="0">
                  <a:pos x="18" y="4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19" y="8"/>
                    <a:pt x="18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6" name="Freeform 324"/>
            <p:cNvSpPr/>
            <p:nvPr/>
          </p:nvSpPr>
          <p:spPr bwMode="auto">
            <a:xfrm>
              <a:off x="2236788" y="2978150"/>
              <a:ext cx="144463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9"/>
                </a:cxn>
                <a:cxn ang="0">
                  <a:pos x="6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5" y="8"/>
                    <a:pt x="6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7" name="Freeform 325"/>
            <p:cNvSpPr/>
            <p:nvPr/>
          </p:nvSpPr>
          <p:spPr bwMode="auto">
            <a:xfrm>
              <a:off x="2092326" y="2978150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5" y="9"/>
                </a:cxn>
                <a:cxn ang="0">
                  <a:pos x="18" y="4"/>
                </a:cxn>
                <a:cxn ang="0">
                  <a:pos x="18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19" y="8"/>
                    <a:pt x="18" y="4"/>
                  </a:cubicBezTo>
                  <a:cubicBezTo>
                    <a:pt x="18" y="2"/>
                    <a:pt x="18" y="0"/>
                    <a:pt x="18" y="0"/>
                  </a:cubicBezTo>
                  <a:cubicBezTo>
                    <a:pt x="18" y="0"/>
                    <a:pt x="6" y="4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8" name="Freeform 326"/>
            <p:cNvSpPr/>
            <p:nvPr/>
          </p:nvSpPr>
          <p:spPr bwMode="auto">
            <a:xfrm>
              <a:off x="2236788" y="2978150"/>
              <a:ext cx="144463" cy="17303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9"/>
                </a:cxn>
                <a:cxn ang="0">
                  <a:pos x="6" y="4"/>
                </a:cxn>
                <a:cxn ang="0">
                  <a:pos x="7" y="0"/>
                </a:cxn>
                <a:cxn ang="0">
                  <a:pos x="22" y="8"/>
                </a:cxn>
                <a:cxn ang="0">
                  <a:pos x="25" y="30"/>
                </a:cxn>
                <a:cxn ang="0">
                  <a:pos x="0" y="30"/>
                </a:cxn>
              </a:cxnLst>
              <a:rect l="0" t="0" r="r" b="b"/>
              <a:pathLst>
                <a:path w="25" h="30">
                  <a:moveTo>
                    <a:pt x="0" y="3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5" y="8"/>
                    <a:pt x="6" y="4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19" y="4"/>
                    <a:pt x="22" y="8"/>
                  </a:cubicBezTo>
                  <a:cubicBezTo>
                    <a:pt x="24" y="15"/>
                    <a:pt x="25" y="30"/>
                    <a:pt x="25" y="30"/>
                  </a:cubicBezTo>
                  <a:lnTo>
                    <a:pt x="0" y="3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9" name="Freeform 327"/>
            <p:cNvSpPr/>
            <p:nvPr/>
          </p:nvSpPr>
          <p:spPr bwMode="auto">
            <a:xfrm>
              <a:off x="2208213" y="2897188"/>
              <a:ext cx="57150" cy="22225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5" y="4"/>
                </a:cxn>
              </a:cxnLst>
              <a:rect l="0" t="0" r="r" b="b"/>
              <a:pathLst>
                <a:path w="10" h="4">
                  <a:moveTo>
                    <a:pt x="5" y="4"/>
                  </a:moveTo>
                  <a:cubicBezTo>
                    <a:pt x="8" y="4"/>
                    <a:pt x="10" y="2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2" y="4"/>
                    <a:pt x="5" y="4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10" name="Freeform 328"/>
            <p:cNvSpPr/>
            <p:nvPr/>
          </p:nvSpPr>
          <p:spPr bwMode="auto">
            <a:xfrm>
              <a:off x="2103438" y="2641600"/>
              <a:ext cx="196850" cy="1857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5" y="17"/>
                </a:cxn>
                <a:cxn ang="0">
                  <a:pos x="9" y="32"/>
                </a:cxn>
                <a:cxn ang="0">
                  <a:pos x="9" y="28"/>
                </a:cxn>
                <a:cxn ang="0">
                  <a:pos x="19" y="21"/>
                </a:cxn>
                <a:cxn ang="0">
                  <a:pos x="31" y="13"/>
                </a:cxn>
                <a:cxn ang="0">
                  <a:pos x="22" y="0"/>
                </a:cxn>
              </a:cxnLst>
              <a:rect l="0" t="0" r="r" b="b"/>
              <a:pathLst>
                <a:path w="34" h="32">
                  <a:moveTo>
                    <a:pt x="22" y="0"/>
                  </a:moveTo>
                  <a:cubicBezTo>
                    <a:pt x="9" y="0"/>
                    <a:pt x="5" y="12"/>
                    <a:pt x="5" y="17"/>
                  </a:cubicBezTo>
                  <a:cubicBezTo>
                    <a:pt x="0" y="24"/>
                    <a:pt x="5" y="30"/>
                    <a:pt x="9" y="32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4"/>
                    <a:pt x="13" y="20"/>
                    <a:pt x="19" y="21"/>
                  </a:cubicBezTo>
                  <a:cubicBezTo>
                    <a:pt x="24" y="21"/>
                    <a:pt x="28" y="18"/>
                    <a:pt x="31" y="13"/>
                  </a:cubicBezTo>
                  <a:cubicBezTo>
                    <a:pt x="34" y="6"/>
                    <a:pt x="30" y="0"/>
                    <a:pt x="22" y="0"/>
                  </a:cubicBezTo>
                </a:path>
              </a:pathLst>
            </a:cu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11" name="Freeform 329"/>
            <p:cNvSpPr/>
            <p:nvPr/>
          </p:nvSpPr>
          <p:spPr bwMode="auto">
            <a:xfrm>
              <a:off x="2278063" y="2659063"/>
              <a:ext cx="80963" cy="1397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12" y="24"/>
                </a:cxn>
                <a:cxn ang="0">
                  <a:pos x="12" y="10"/>
                </a:cxn>
                <a:cxn ang="0">
                  <a:pos x="0" y="0"/>
                </a:cxn>
                <a:cxn ang="0">
                  <a:pos x="0" y="8"/>
                </a:cxn>
              </a:cxnLst>
              <a:rect l="0" t="0" r="r" b="b"/>
              <a:pathLst>
                <a:path w="14" h="24">
                  <a:moveTo>
                    <a:pt x="0" y="8"/>
                  </a:moveTo>
                  <a:cubicBezTo>
                    <a:pt x="0" y="8"/>
                    <a:pt x="3" y="20"/>
                    <a:pt x="12" y="24"/>
                  </a:cubicBezTo>
                  <a:cubicBezTo>
                    <a:pt x="13" y="13"/>
                    <a:pt x="14" y="16"/>
                    <a:pt x="12" y="10"/>
                  </a:cubicBezTo>
                  <a:cubicBezTo>
                    <a:pt x="9" y="4"/>
                    <a:pt x="0" y="0"/>
                    <a:pt x="0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12" name="Freeform 330"/>
            <p:cNvSpPr/>
            <p:nvPr/>
          </p:nvSpPr>
          <p:spPr bwMode="auto">
            <a:xfrm>
              <a:off x="2092326" y="2978150"/>
              <a:ext cx="288925" cy="173038"/>
            </a:xfrm>
            <a:custGeom>
              <a:avLst/>
              <a:gdLst/>
              <a:ahLst/>
              <a:cxnLst>
                <a:cxn ang="0">
                  <a:pos x="47" y="8"/>
                </a:cxn>
                <a:cxn ang="0">
                  <a:pos x="33" y="0"/>
                </a:cxn>
                <a:cxn ang="0">
                  <a:pos x="25" y="8"/>
                </a:cxn>
                <a:cxn ang="0">
                  <a:pos x="17" y="0"/>
                </a:cxn>
                <a:cxn ang="0">
                  <a:pos x="3" y="8"/>
                </a:cxn>
                <a:cxn ang="0">
                  <a:pos x="0" y="30"/>
                </a:cxn>
                <a:cxn ang="0">
                  <a:pos x="25" y="30"/>
                </a:cxn>
                <a:cxn ang="0">
                  <a:pos x="50" y="30"/>
                </a:cxn>
                <a:cxn ang="0">
                  <a:pos x="47" y="8"/>
                </a:cxn>
              </a:cxnLst>
              <a:rect l="0" t="0" r="r" b="b"/>
              <a:pathLst>
                <a:path w="50" h="30">
                  <a:moveTo>
                    <a:pt x="47" y="8"/>
                  </a:moveTo>
                  <a:cubicBezTo>
                    <a:pt x="44" y="5"/>
                    <a:pt x="36" y="1"/>
                    <a:pt x="33" y="0"/>
                  </a:cubicBezTo>
                  <a:cubicBezTo>
                    <a:pt x="33" y="4"/>
                    <a:pt x="29" y="8"/>
                    <a:pt x="25" y="8"/>
                  </a:cubicBezTo>
                  <a:cubicBezTo>
                    <a:pt x="20" y="8"/>
                    <a:pt x="17" y="4"/>
                    <a:pt x="17" y="0"/>
                  </a:cubicBezTo>
                  <a:cubicBezTo>
                    <a:pt x="14" y="1"/>
                    <a:pt x="5" y="5"/>
                    <a:pt x="3" y="8"/>
                  </a:cubicBezTo>
                  <a:cubicBezTo>
                    <a:pt x="1" y="15"/>
                    <a:pt x="0" y="30"/>
                    <a:pt x="0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49" y="15"/>
                    <a:pt x="47" y="8"/>
                  </a:cubicBezTo>
                </a:path>
              </a:pathLst>
            </a:custGeom>
            <a:solidFill>
              <a:srgbClr val="5C7A9C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13" name="Freeform 331"/>
            <p:cNvSpPr/>
            <p:nvPr/>
          </p:nvSpPr>
          <p:spPr bwMode="auto">
            <a:xfrm>
              <a:off x="2236788" y="2978150"/>
              <a:ext cx="144463" cy="173038"/>
            </a:xfrm>
            <a:custGeom>
              <a:avLst/>
              <a:gdLst/>
              <a:ahLst/>
              <a:cxnLst>
                <a:cxn ang="0">
                  <a:pos x="25" y="30"/>
                </a:cxn>
                <a:cxn ang="0">
                  <a:pos x="22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30"/>
                </a:cxn>
                <a:cxn ang="0">
                  <a:pos x="25" y="30"/>
                </a:cxn>
              </a:cxnLst>
              <a:rect l="0" t="0" r="r" b="b"/>
              <a:pathLst>
                <a:path w="25" h="30">
                  <a:moveTo>
                    <a:pt x="25" y="30"/>
                  </a:moveTo>
                  <a:cubicBezTo>
                    <a:pt x="25" y="30"/>
                    <a:pt x="24" y="15"/>
                    <a:pt x="22" y="8"/>
                  </a:cubicBezTo>
                  <a:cubicBezTo>
                    <a:pt x="19" y="5"/>
                    <a:pt x="11" y="1"/>
                    <a:pt x="8" y="0"/>
                  </a:cubicBezTo>
                  <a:cubicBezTo>
                    <a:pt x="8" y="4"/>
                    <a:pt x="4" y="8"/>
                    <a:pt x="0" y="8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25" y="30"/>
                  </a:lnTo>
                  <a:close/>
                </a:path>
              </a:pathLst>
            </a:custGeom>
            <a:solidFill>
              <a:srgbClr val="A8C6E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14" name="Freeform 332"/>
            <p:cNvSpPr/>
            <p:nvPr/>
          </p:nvSpPr>
          <p:spPr bwMode="auto">
            <a:xfrm>
              <a:off x="2173288" y="2978150"/>
              <a:ext cx="127000" cy="57150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11" y="10"/>
                </a:cxn>
                <a:cxn ang="0">
                  <a:pos x="22" y="1"/>
                </a:cxn>
                <a:cxn ang="0">
                  <a:pos x="19" y="0"/>
                </a:cxn>
                <a:cxn ang="0">
                  <a:pos x="11" y="8"/>
                </a:cxn>
                <a:cxn ang="0">
                  <a:pos x="3" y="0"/>
                </a:cxn>
                <a:cxn ang="0">
                  <a:pos x="0" y="1"/>
                </a:cxn>
              </a:cxnLst>
              <a:rect l="0" t="0" r="r" b="b"/>
              <a:pathLst>
                <a:path w="22" h="10">
                  <a:moveTo>
                    <a:pt x="0" y="1"/>
                  </a:moveTo>
                  <a:cubicBezTo>
                    <a:pt x="1" y="6"/>
                    <a:pt x="5" y="10"/>
                    <a:pt x="11" y="10"/>
                  </a:cubicBezTo>
                  <a:cubicBezTo>
                    <a:pt x="16" y="10"/>
                    <a:pt x="21" y="6"/>
                    <a:pt x="22" y="1"/>
                  </a:cubicBezTo>
                  <a:cubicBezTo>
                    <a:pt x="21" y="1"/>
                    <a:pt x="20" y="0"/>
                    <a:pt x="19" y="0"/>
                  </a:cubicBezTo>
                  <a:cubicBezTo>
                    <a:pt x="19" y="4"/>
                    <a:pt x="15" y="8"/>
                    <a:pt x="11" y="8"/>
                  </a:cubicBezTo>
                  <a:cubicBezTo>
                    <a:pt x="6" y="8"/>
                    <a:pt x="3" y="4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</a:path>
              </a:pathLst>
            </a:custGeom>
            <a:solidFill>
              <a:srgbClr val="C9DDF0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15" name="Oval 333"/>
            <p:cNvSpPr>
              <a:spLocks noChangeArrowheads="1"/>
            </p:cNvSpPr>
            <p:nvPr/>
          </p:nvSpPr>
          <p:spPr bwMode="auto">
            <a:xfrm>
              <a:off x="2179638" y="2571750"/>
              <a:ext cx="98425" cy="98425"/>
            </a:xfrm>
            <a:prstGeom prst="ellipse">
              <a:avLst/>
            </a:pr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17" name="Group 354"/>
          <p:cNvGrpSpPr/>
          <p:nvPr/>
        </p:nvGrpSpPr>
        <p:grpSpPr>
          <a:xfrm>
            <a:off x="588437" y="2374900"/>
            <a:ext cx="2116939" cy="3111501"/>
            <a:chOff x="441326" y="2374900"/>
            <a:chExt cx="2079625" cy="3111501"/>
          </a:xfrm>
        </p:grpSpPr>
        <p:sp>
          <p:nvSpPr>
            <p:cNvPr id="318" name="Oval 11"/>
            <p:cNvSpPr>
              <a:spLocks noChangeArrowheads="1"/>
            </p:cNvSpPr>
            <p:nvPr/>
          </p:nvSpPr>
          <p:spPr bwMode="auto">
            <a:xfrm>
              <a:off x="677863" y="4460875"/>
              <a:ext cx="968375" cy="966788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19" name="Freeform 28"/>
            <p:cNvSpPr/>
            <p:nvPr/>
          </p:nvSpPr>
          <p:spPr bwMode="auto">
            <a:xfrm>
              <a:off x="1797051" y="3870325"/>
              <a:ext cx="723900" cy="1581150"/>
            </a:xfrm>
            <a:custGeom>
              <a:avLst/>
              <a:gdLst/>
              <a:ahLst/>
              <a:cxnLst>
                <a:cxn ang="0">
                  <a:pos x="0" y="29"/>
                </a:cxn>
                <a:cxn ang="0">
                  <a:pos x="95" y="30"/>
                </a:cxn>
                <a:cxn ang="0">
                  <a:pos x="123" y="230"/>
                </a:cxn>
                <a:cxn ang="0">
                  <a:pos x="97" y="259"/>
                </a:cxn>
                <a:cxn ang="0">
                  <a:pos x="23" y="273"/>
                </a:cxn>
                <a:cxn ang="0">
                  <a:pos x="0" y="30"/>
                </a:cxn>
                <a:cxn ang="0">
                  <a:pos x="0" y="29"/>
                </a:cxn>
              </a:cxnLst>
              <a:rect l="0" t="0" r="r" b="b"/>
              <a:pathLst>
                <a:path w="125" h="273">
                  <a:moveTo>
                    <a:pt x="0" y="29"/>
                  </a:moveTo>
                  <a:cubicBezTo>
                    <a:pt x="37" y="21"/>
                    <a:pt x="88" y="0"/>
                    <a:pt x="95" y="30"/>
                  </a:cubicBezTo>
                  <a:cubicBezTo>
                    <a:pt x="103" y="65"/>
                    <a:pt x="113" y="149"/>
                    <a:pt x="123" y="230"/>
                  </a:cubicBezTo>
                  <a:cubicBezTo>
                    <a:pt x="125" y="248"/>
                    <a:pt x="103" y="257"/>
                    <a:pt x="97" y="259"/>
                  </a:cubicBezTo>
                  <a:cubicBezTo>
                    <a:pt x="72" y="266"/>
                    <a:pt x="50" y="269"/>
                    <a:pt x="23" y="27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29"/>
                    <a:pt x="0" y="29"/>
                    <a:pt x="0" y="29"/>
                  </a:cubicBezTo>
                </a:path>
              </a:pathLst>
            </a:cu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20" name="Freeform 29"/>
            <p:cNvSpPr/>
            <p:nvPr/>
          </p:nvSpPr>
          <p:spPr bwMode="auto">
            <a:xfrm>
              <a:off x="441326" y="3824288"/>
              <a:ext cx="706438" cy="1627188"/>
            </a:xfrm>
            <a:custGeom>
              <a:avLst/>
              <a:gdLst/>
              <a:ahLst/>
              <a:cxnLst>
                <a:cxn ang="0">
                  <a:pos x="122" y="37"/>
                </a:cxn>
                <a:cxn ang="0">
                  <a:pos x="31" y="37"/>
                </a:cxn>
                <a:cxn ang="0">
                  <a:pos x="3" y="237"/>
                </a:cxn>
                <a:cxn ang="0">
                  <a:pos x="28" y="268"/>
                </a:cxn>
                <a:cxn ang="0">
                  <a:pos x="100" y="281"/>
                </a:cxn>
                <a:cxn ang="0">
                  <a:pos x="122" y="38"/>
                </a:cxn>
                <a:cxn ang="0">
                  <a:pos x="122" y="37"/>
                </a:cxn>
              </a:cxnLst>
              <a:rect l="0" t="0" r="r" b="b"/>
              <a:pathLst>
                <a:path w="122" h="281">
                  <a:moveTo>
                    <a:pt x="122" y="37"/>
                  </a:moveTo>
                  <a:cubicBezTo>
                    <a:pt x="76" y="26"/>
                    <a:pt x="39" y="0"/>
                    <a:pt x="31" y="37"/>
                  </a:cubicBezTo>
                  <a:cubicBezTo>
                    <a:pt x="22" y="75"/>
                    <a:pt x="13" y="159"/>
                    <a:pt x="3" y="237"/>
                  </a:cubicBezTo>
                  <a:cubicBezTo>
                    <a:pt x="0" y="257"/>
                    <a:pt x="21" y="266"/>
                    <a:pt x="28" y="268"/>
                  </a:cubicBezTo>
                  <a:cubicBezTo>
                    <a:pt x="52" y="274"/>
                    <a:pt x="73" y="277"/>
                    <a:pt x="100" y="281"/>
                  </a:cubicBezTo>
                  <a:cubicBezTo>
                    <a:pt x="122" y="38"/>
                    <a:pt x="122" y="38"/>
                    <a:pt x="122" y="38"/>
                  </a:cubicBezTo>
                  <a:cubicBezTo>
                    <a:pt x="122" y="37"/>
                    <a:pt x="122" y="37"/>
                    <a:pt x="122" y="37"/>
                  </a:cubicBezTo>
                </a:path>
              </a:pathLst>
            </a:custGeom>
            <a:solidFill>
              <a:srgbClr val="4A719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21" name="Freeform 30"/>
            <p:cNvSpPr/>
            <p:nvPr/>
          </p:nvSpPr>
          <p:spPr bwMode="auto">
            <a:xfrm>
              <a:off x="620713" y="3690938"/>
              <a:ext cx="1720850" cy="1795463"/>
            </a:xfrm>
            <a:custGeom>
              <a:avLst/>
              <a:gdLst/>
              <a:ahLst/>
              <a:cxnLst>
                <a:cxn ang="0">
                  <a:pos x="32" y="298"/>
                </a:cxn>
                <a:cxn ang="0">
                  <a:pos x="0" y="58"/>
                </a:cxn>
                <a:cxn ang="0">
                  <a:pos x="116" y="0"/>
                </a:cxn>
                <a:cxn ang="0">
                  <a:pos x="147" y="12"/>
                </a:cxn>
                <a:cxn ang="0">
                  <a:pos x="177" y="0"/>
                </a:cxn>
                <a:cxn ang="0">
                  <a:pos x="297" y="57"/>
                </a:cxn>
                <a:cxn ang="0">
                  <a:pos x="262" y="298"/>
                </a:cxn>
                <a:cxn ang="0">
                  <a:pos x="32" y="298"/>
                </a:cxn>
              </a:cxnLst>
              <a:rect l="0" t="0" r="r" b="b"/>
              <a:pathLst>
                <a:path w="297" h="310">
                  <a:moveTo>
                    <a:pt x="32" y="298"/>
                  </a:moveTo>
                  <a:cubicBezTo>
                    <a:pt x="45" y="262"/>
                    <a:pt x="16" y="90"/>
                    <a:pt x="0" y="58"/>
                  </a:cubicBezTo>
                  <a:cubicBezTo>
                    <a:pt x="9" y="26"/>
                    <a:pt x="94" y="19"/>
                    <a:pt x="116" y="0"/>
                  </a:cubicBezTo>
                  <a:cubicBezTo>
                    <a:pt x="127" y="10"/>
                    <a:pt x="134" y="12"/>
                    <a:pt x="147" y="12"/>
                  </a:cubicBezTo>
                  <a:cubicBezTo>
                    <a:pt x="159" y="12"/>
                    <a:pt x="167" y="10"/>
                    <a:pt x="177" y="0"/>
                  </a:cubicBezTo>
                  <a:cubicBezTo>
                    <a:pt x="194" y="14"/>
                    <a:pt x="282" y="24"/>
                    <a:pt x="297" y="57"/>
                  </a:cubicBezTo>
                  <a:cubicBezTo>
                    <a:pt x="280" y="93"/>
                    <a:pt x="248" y="265"/>
                    <a:pt x="262" y="298"/>
                  </a:cubicBezTo>
                  <a:cubicBezTo>
                    <a:pt x="205" y="309"/>
                    <a:pt x="91" y="310"/>
                    <a:pt x="32" y="298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grpSp>
          <p:nvGrpSpPr>
            <p:cNvPr id="322" name="Group 352"/>
            <p:cNvGrpSpPr/>
            <p:nvPr/>
          </p:nvGrpSpPr>
          <p:grpSpPr>
            <a:xfrm>
              <a:off x="927101" y="2374900"/>
              <a:ext cx="1089025" cy="2717801"/>
              <a:chOff x="927101" y="2374900"/>
              <a:chExt cx="1089025" cy="2717801"/>
            </a:xfrm>
          </p:grpSpPr>
          <p:sp>
            <p:nvSpPr>
              <p:cNvPr id="323" name="Freeform 31"/>
              <p:cNvSpPr/>
              <p:nvPr/>
            </p:nvSpPr>
            <p:spPr bwMode="auto">
              <a:xfrm>
                <a:off x="1123951" y="3690938"/>
                <a:ext cx="695325" cy="1395413"/>
              </a:xfrm>
              <a:custGeom>
                <a:avLst/>
                <a:gdLst/>
                <a:ahLst/>
                <a:cxnLst>
                  <a:cxn ang="0">
                    <a:pos x="8" y="58"/>
                  </a:cxn>
                  <a:cxn ang="0">
                    <a:pos x="0" y="321"/>
                  </a:cxn>
                  <a:cxn ang="0">
                    <a:pos x="219" y="879"/>
                  </a:cxn>
                  <a:cxn ang="0">
                    <a:pos x="438" y="321"/>
                  </a:cxn>
                  <a:cxn ang="0">
                    <a:pos x="424" y="51"/>
                  </a:cxn>
                  <a:cxn ang="0">
                    <a:pos x="329" y="0"/>
                  </a:cxn>
                  <a:cxn ang="0">
                    <a:pos x="106" y="0"/>
                  </a:cxn>
                  <a:cxn ang="0">
                    <a:pos x="8" y="58"/>
                  </a:cxn>
                </a:cxnLst>
                <a:rect l="0" t="0" r="r" b="b"/>
                <a:pathLst>
                  <a:path w="438" h="879">
                    <a:moveTo>
                      <a:pt x="8" y="58"/>
                    </a:moveTo>
                    <a:lnTo>
                      <a:pt x="0" y="321"/>
                    </a:lnTo>
                    <a:lnTo>
                      <a:pt x="219" y="879"/>
                    </a:lnTo>
                    <a:lnTo>
                      <a:pt x="438" y="321"/>
                    </a:lnTo>
                    <a:lnTo>
                      <a:pt x="424" y="51"/>
                    </a:lnTo>
                    <a:lnTo>
                      <a:pt x="329" y="0"/>
                    </a:lnTo>
                    <a:lnTo>
                      <a:pt x="106" y="0"/>
                    </a:lnTo>
                    <a:lnTo>
                      <a:pt x="8" y="58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24" name="Rectangle 32"/>
              <p:cNvSpPr>
                <a:spLocks noChangeArrowheads="1"/>
              </p:cNvSpPr>
              <p:nvPr/>
            </p:nvSpPr>
            <p:spPr bwMode="auto">
              <a:xfrm>
                <a:off x="1292226" y="3544888"/>
                <a:ext cx="347663" cy="365125"/>
              </a:xfrm>
              <a:prstGeom prst="rect">
                <a:avLst/>
              </a:prstGeom>
              <a:solidFill>
                <a:srgbClr val="EDB21E"/>
              </a:solidFill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25" name="Freeform 33"/>
              <p:cNvSpPr/>
              <p:nvPr/>
            </p:nvSpPr>
            <p:spPr bwMode="auto">
              <a:xfrm>
                <a:off x="1390651" y="3881438"/>
                <a:ext cx="161925" cy="249238"/>
              </a:xfrm>
              <a:custGeom>
                <a:avLst/>
                <a:gdLst/>
                <a:ahLst/>
                <a:cxnLst>
                  <a:cxn ang="0">
                    <a:pos x="88" y="157"/>
                  </a:cxn>
                  <a:cxn ang="0">
                    <a:pos x="102" y="124"/>
                  </a:cxn>
                  <a:cxn ang="0">
                    <a:pos x="51" y="0"/>
                  </a:cxn>
                  <a:cxn ang="0">
                    <a:pos x="0" y="124"/>
                  </a:cxn>
                  <a:cxn ang="0">
                    <a:pos x="15" y="157"/>
                  </a:cxn>
                  <a:cxn ang="0">
                    <a:pos x="88" y="157"/>
                  </a:cxn>
                </a:cxnLst>
                <a:rect l="0" t="0" r="r" b="b"/>
                <a:pathLst>
                  <a:path w="102" h="157">
                    <a:moveTo>
                      <a:pt x="88" y="157"/>
                    </a:moveTo>
                    <a:lnTo>
                      <a:pt x="102" y="124"/>
                    </a:lnTo>
                    <a:lnTo>
                      <a:pt x="51" y="0"/>
                    </a:lnTo>
                    <a:lnTo>
                      <a:pt x="0" y="124"/>
                    </a:lnTo>
                    <a:lnTo>
                      <a:pt x="15" y="157"/>
                    </a:lnTo>
                    <a:lnTo>
                      <a:pt x="88" y="157"/>
                    </a:lnTo>
                    <a:close/>
                  </a:path>
                </a:pathLst>
              </a:custGeom>
              <a:solidFill>
                <a:srgbClr val="EDB21E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26" name="Freeform 34"/>
              <p:cNvSpPr/>
              <p:nvPr/>
            </p:nvSpPr>
            <p:spPr bwMode="auto">
              <a:xfrm>
                <a:off x="1189038" y="3690938"/>
                <a:ext cx="282575" cy="527050"/>
              </a:xfrm>
              <a:custGeom>
                <a:avLst/>
                <a:gdLst/>
                <a:ahLst/>
                <a:cxnLst>
                  <a:cxn ang="0">
                    <a:pos x="65" y="0"/>
                  </a:cxn>
                  <a:cxn ang="0">
                    <a:pos x="178" y="120"/>
                  </a:cxn>
                  <a:cxn ang="0">
                    <a:pos x="98" y="332"/>
                  </a:cxn>
                  <a:cxn ang="0">
                    <a:pos x="0" y="43"/>
                  </a:cxn>
                  <a:cxn ang="0">
                    <a:pos x="65" y="0"/>
                  </a:cxn>
                </a:cxnLst>
                <a:rect l="0" t="0" r="r" b="b"/>
                <a:pathLst>
                  <a:path w="178" h="332">
                    <a:moveTo>
                      <a:pt x="65" y="0"/>
                    </a:moveTo>
                    <a:lnTo>
                      <a:pt x="178" y="120"/>
                    </a:lnTo>
                    <a:lnTo>
                      <a:pt x="98" y="332"/>
                    </a:lnTo>
                    <a:lnTo>
                      <a:pt x="0" y="43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A2A5A6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27" name="Freeform 35"/>
              <p:cNvSpPr/>
              <p:nvPr/>
            </p:nvSpPr>
            <p:spPr bwMode="auto">
              <a:xfrm>
                <a:off x="939801" y="3754438"/>
                <a:ext cx="531813" cy="1338263"/>
              </a:xfrm>
              <a:custGeom>
                <a:avLst/>
                <a:gdLst/>
                <a:ahLst/>
                <a:cxnLst>
                  <a:cxn ang="0">
                    <a:pos x="157" y="0"/>
                  </a:cxn>
                  <a:cxn ang="0">
                    <a:pos x="335" y="843"/>
                  </a:cxn>
                  <a:cxn ang="0">
                    <a:pos x="43" y="379"/>
                  </a:cxn>
                  <a:cxn ang="0">
                    <a:pos x="80" y="299"/>
                  </a:cxn>
                  <a:cxn ang="0">
                    <a:pos x="0" y="233"/>
                  </a:cxn>
                  <a:cxn ang="0">
                    <a:pos x="113" y="25"/>
                  </a:cxn>
                  <a:cxn ang="0">
                    <a:pos x="157" y="0"/>
                  </a:cxn>
                </a:cxnLst>
                <a:rect l="0" t="0" r="r" b="b"/>
                <a:pathLst>
                  <a:path w="335" h="843">
                    <a:moveTo>
                      <a:pt x="157" y="0"/>
                    </a:moveTo>
                    <a:lnTo>
                      <a:pt x="335" y="843"/>
                    </a:lnTo>
                    <a:lnTo>
                      <a:pt x="43" y="379"/>
                    </a:lnTo>
                    <a:lnTo>
                      <a:pt x="80" y="299"/>
                    </a:lnTo>
                    <a:lnTo>
                      <a:pt x="0" y="233"/>
                    </a:lnTo>
                    <a:lnTo>
                      <a:pt x="113" y="25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4A7194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28" name="Freeform 36"/>
              <p:cNvSpPr/>
              <p:nvPr/>
            </p:nvSpPr>
            <p:spPr bwMode="auto">
              <a:xfrm>
                <a:off x="1471613" y="3690938"/>
                <a:ext cx="284163" cy="527050"/>
              </a:xfrm>
              <a:custGeom>
                <a:avLst/>
                <a:gdLst/>
                <a:ahLst/>
                <a:cxnLst>
                  <a:cxn ang="0">
                    <a:pos x="110" y="0"/>
                  </a:cxn>
                  <a:cxn ang="0">
                    <a:pos x="0" y="120"/>
                  </a:cxn>
                  <a:cxn ang="0">
                    <a:pos x="77" y="332"/>
                  </a:cxn>
                  <a:cxn ang="0">
                    <a:pos x="179" y="43"/>
                  </a:cxn>
                  <a:cxn ang="0">
                    <a:pos x="110" y="0"/>
                  </a:cxn>
                </a:cxnLst>
                <a:rect l="0" t="0" r="r" b="b"/>
                <a:pathLst>
                  <a:path w="179" h="332">
                    <a:moveTo>
                      <a:pt x="110" y="0"/>
                    </a:moveTo>
                    <a:lnTo>
                      <a:pt x="0" y="120"/>
                    </a:lnTo>
                    <a:lnTo>
                      <a:pt x="77" y="332"/>
                    </a:lnTo>
                    <a:lnTo>
                      <a:pt x="179" y="43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A2A5A6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29" name="Freeform 37"/>
              <p:cNvSpPr/>
              <p:nvPr/>
            </p:nvSpPr>
            <p:spPr bwMode="auto">
              <a:xfrm>
                <a:off x="1355726" y="4257675"/>
                <a:ext cx="231775" cy="835025"/>
              </a:xfrm>
              <a:custGeom>
                <a:avLst/>
                <a:gdLst/>
                <a:ahLst/>
                <a:cxnLst>
                  <a:cxn ang="0">
                    <a:pos x="37" y="0"/>
                  </a:cxn>
                  <a:cxn ang="0">
                    <a:pos x="110" y="0"/>
                  </a:cxn>
                  <a:cxn ang="0">
                    <a:pos x="146" y="358"/>
                  </a:cxn>
                  <a:cxn ang="0">
                    <a:pos x="73" y="526"/>
                  </a:cxn>
                  <a:cxn ang="0">
                    <a:pos x="0" y="358"/>
                  </a:cxn>
                  <a:cxn ang="0">
                    <a:pos x="37" y="0"/>
                  </a:cxn>
                </a:cxnLst>
                <a:rect l="0" t="0" r="r" b="b"/>
                <a:pathLst>
                  <a:path w="146" h="526">
                    <a:moveTo>
                      <a:pt x="37" y="0"/>
                    </a:moveTo>
                    <a:lnTo>
                      <a:pt x="110" y="0"/>
                    </a:lnTo>
                    <a:lnTo>
                      <a:pt x="146" y="358"/>
                    </a:lnTo>
                    <a:lnTo>
                      <a:pt x="73" y="526"/>
                    </a:lnTo>
                    <a:lnTo>
                      <a:pt x="0" y="358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EDB21E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30" name="Freeform 38"/>
              <p:cNvSpPr/>
              <p:nvPr/>
            </p:nvSpPr>
            <p:spPr bwMode="auto">
              <a:xfrm>
                <a:off x="1189038" y="3690938"/>
                <a:ext cx="282575" cy="446088"/>
              </a:xfrm>
              <a:custGeom>
                <a:avLst/>
                <a:gdLst/>
                <a:ahLst/>
                <a:cxnLst>
                  <a:cxn ang="0">
                    <a:pos x="65" y="0"/>
                  </a:cxn>
                  <a:cxn ang="0">
                    <a:pos x="178" y="120"/>
                  </a:cxn>
                  <a:cxn ang="0">
                    <a:pos x="94" y="281"/>
                  </a:cxn>
                  <a:cxn ang="0">
                    <a:pos x="0" y="43"/>
                  </a:cxn>
                  <a:cxn ang="0">
                    <a:pos x="65" y="0"/>
                  </a:cxn>
                </a:cxnLst>
                <a:rect l="0" t="0" r="r" b="b"/>
                <a:pathLst>
                  <a:path w="178" h="281">
                    <a:moveTo>
                      <a:pt x="65" y="0"/>
                    </a:moveTo>
                    <a:lnTo>
                      <a:pt x="178" y="120"/>
                    </a:lnTo>
                    <a:lnTo>
                      <a:pt x="94" y="281"/>
                    </a:lnTo>
                    <a:lnTo>
                      <a:pt x="0" y="43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31" name="Freeform 39"/>
              <p:cNvSpPr/>
              <p:nvPr/>
            </p:nvSpPr>
            <p:spPr bwMode="auto">
              <a:xfrm>
                <a:off x="990601" y="3754438"/>
                <a:ext cx="481013" cy="1338263"/>
              </a:xfrm>
              <a:custGeom>
                <a:avLst/>
                <a:gdLst/>
                <a:ahLst/>
                <a:cxnLst>
                  <a:cxn ang="0">
                    <a:pos x="125" y="0"/>
                  </a:cxn>
                  <a:cxn ang="0">
                    <a:pos x="303" y="843"/>
                  </a:cxn>
                  <a:cxn ang="0">
                    <a:pos x="41" y="343"/>
                  </a:cxn>
                  <a:cxn ang="0">
                    <a:pos x="84" y="281"/>
                  </a:cxn>
                  <a:cxn ang="0">
                    <a:pos x="0" y="215"/>
                  </a:cxn>
                  <a:cxn ang="0">
                    <a:pos x="81" y="25"/>
                  </a:cxn>
                  <a:cxn ang="0">
                    <a:pos x="125" y="0"/>
                  </a:cxn>
                </a:cxnLst>
                <a:rect l="0" t="0" r="r" b="b"/>
                <a:pathLst>
                  <a:path w="303" h="843">
                    <a:moveTo>
                      <a:pt x="125" y="0"/>
                    </a:moveTo>
                    <a:lnTo>
                      <a:pt x="303" y="843"/>
                    </a:lnTo>
                    <a:lnTo>
                      <a:pt x="41" y="343"/>
                    </a:lnTo>
                    <a:lnTo>
                      <a:pt x="84" y="281"/>
                    </a:lnTo>
                    <a:lnTo>
                      <a:pt x="0" y="215"/>
                    </a:lnTo>
                    <a:lnTo>
                      <a:pt x="81" y="25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83B7DF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32" name="Freeform 40"/>
              <p:cNvSpPr/>
              <p:nvPr/>
            </p:nvSpPr>
            <p:spPr bwMode="auto">
              <a:xfrm>
                <a:off x="1471613" y="3748088"/>
                <a:ext cx="527050" cy="1344613"/>
              </a:xfrm>
              <a:custGeom>
                <a:avLst/>
                <a:gdLst/>
                <a:ahLst/>
                <a:cxnLst>
                  <a:cxn ang="0">
                    <a:pos x="179" y="0"/>
                  </a:cxn>
                  <a:cxn ang="0">
                    <a:pos x="0" y="847"/>
                  </a:cxn>
                  <a:cxn ang="0">
                    <a:pos x="289" y="383"/>
                  </a:cxn>
                  <a:cxn ang="0">
                    <a:pos x="252" y="303"/>
                  </a:cxn>
                  <a:cxn ang="0">
                    <a:pos x="332" y="237"/>
                  </a:cxn>
                  <a:cxn ang="0">
                    <a:pos x="245" y="33"/>
                  </a:cxn>
                  <a:cxn ang="0">
                    <a:pos x="179" y="0"/>
                  </a:cxn>
                </a:cxnLst>
                <a:rect l="0" t="0" r="r" b="b"/>
                <a:pathLst>
                  <a:path w="332" h="847">
                    <a:moveTo>
                      <a:pt x="179" y="0"/>
                    </a:moveTo>
                    <a:lnTo>
                      <a:pt x="0" y="847"/>
                    </a:lnTo>
                    <a:lnTo>
                      <a:pt x="289" y="383"/>
                    </a:lnTo>
                    <a:lnTo>
                      <a:pt x="252" y="303"/>
                    </a:lnTo>
                    <a:lnTo>
                      <a:pt x="332" y="237"/>
                    </a:lnTo>
                    <a:lnTo>
                      <a:pt x="245" y="33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rgbClr val="4A7194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33" name="Freeform 41"/>
              <p:cNvSpPr/>
              <p:nvPr/>
            </p:nvSpPr>
            <p:spPr bwMode="auto">
              <a:xfrm>
                <a:off x="1471613" y="3748088"/>
                <a:ext cx="481013" cy="1344613"/>
              </a:xfrm>
              <a:custGeom>
                <a:avLst/>
                <a:gdLst/>
                <a:ahLst/>
                <a:cxnLst>
                  <a:cxn ang="0">
                    <a:pos x="179" y="0"/>
                  </a:cxn>
                  <a:cxn ang="0">
                    <a:pos x="0" y="847"/>
                  </a:cxn>
                  <a:cxn ang="0">
                    <a:pos x="259" y="347"/>
                  </a:cxn>
                  <a:cxn ang="0">
                    <a:pos x="219" y="285"/>
                  </a:cxn>
                  <a:cxn ang="0">
                    <a:pos x="303" y="219"/>
                  </a:cxn>
                  <a:cxn ang="0">
                    <a:pos x="245" y="33"/>
                  </a:cxn>
                  <a:cxn ang="0">
                    <a:pos x="179" y="0"/>
                  </a:cxn>
                </a:cxnLst>
                <a:rect l="0" t="0" r="r" b="b"/>
                <a:pathLst>
                  <a:path w="303" h="847">
                    <a:moveTo>
                      <a:pt x="179" y="0"/>
                    </a:moveTo>
                    <a:lnTo>
                      <a:pt x="0" y="847"/>
                    </a:lnTo>
                    <a:lnTo>
                      <a:pt x="259" y="347"/>
                    </a:lnTo>
                    <a:lnTo>
                      <a:pt x="219" y="285"/>
                    </a:lnTo>
                    <a:lnTo>
                      <a:pt x="303" y="219"/>
                    </a:lnTo>
                    <a:lnTo>
                      <a:pt x="245" y="33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rgbClr val="83B7DF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34" name="Freeform 42"/>
              <p:cNvSpPr/>
              <p:nvPr/>
            </p:nvSpPr>
            <p:spPr bwMode="auto">
              <a:xfrm>
                <a:off x="1471613" y="3690938"/>
                <a:ext cx="284163" cy="446088"/>
              </a:xfrm>
              <a:custGeom>
                <a:avLst/>
                <a:gdLst/>
                <a:ahLst/>
                <a:cxnLst>
                  <a:cxn ang="0">
                    <a:pos x="110" y="0"/>
                  </a:cxn>
                  <a:cxn ang="0">
                    <a:pos x="0" y="120"/>
                  </a:cxn>
                  <a:cxn ang="0">
                    <a:pos x="81" y="281"/>
                  </a:cxn>
                  <a:cxn ang="0">
                    <a:pos x="179" y="43"/>
                  </a:cxn>
                  <a:cxn ang="0">
                    <a:pos x="110" y="0"/>
                  </a:cxn>
                </a:cxnLst>
                <a:rect l="0" t="0" r="r" b="b"/>
                <a:pathLst>
                  <a:path w="179" h="281">
                    <a:moveTo>
                      <a:pt x="110" y="0"/>
                    </a:moveTo>
                    <a:lnTo>
                      <a:pt x="0" y="120"/>
                    </a:lnTo>
                    <a:lnTo>
                      <a:pt x="81" y="281"/>
                    </a:lnTo>
                    <a:lnTo>
                      <a:pt x="179" y="43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35" name="Freeform 43"/>
              <p:cNvSpPr/>
              <p:nvPr/>
            </p:nvSpPr>
            <p:spPr bwMode="auto">
              <a:xfrm>
                <a:off x="1390651" y="4124325"/>
                <a:ext cx="161925" cy="139700"/>
              </a:xfrm>
              <a:custGeom>
                <a:avLst/>
                <a:gdLst/>
                <a:ahLst/>
                <a:cxnLst>
                  <a:cxn ang="0">
                    <a:pos x="4" y="0"/>
                  </a:cxn>
                  <a:cxn ang="0">
                    <a:pos x="24" y="0"/>
                  </a:cxn>
                  <a:cxn ang="0">
                    <a:pos x="24" y="24"/>
                  </a:cxn>
                  <a:cxn ang="0">
                    <a:pos x="4" y="24"/>
                  </a:cxn>
                  <a:cxn ang="0">
                    <a:pos x="4" y="0"/>
                  </a:cxn>
                </a:cxnLst>
                <a:rect l="0" t="0" r="r" b="b"/>
                <a:pathLst>
                  <a:path w="28" h="24">
                    <a:moveTo>
                      <a:pt x="4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28" y="9"/>
                      <a:pt x="28" y="17"/>
                      <a:pt x="24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0" y="17"/>
                      <a:pt x="0" y="9"/>
                      <a:pt x="4" y="0"/>
                    </a:cubicBezTo>
                  </a:path>
                </a:pathLst>
              </a:custGeom>
              <a:solidFill>
                <a:srgbClr val="EDB21E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36" name="Freeform 45"/>
              <p:cNvSpPr/>
              <p:nvPr/>
            </p:nvSpPr>
            <p:spPr bwMode="auto">
              <a:xfrm>
                <a:off x="1084263" y="3684588"/>
                <a:ext cx="776288" cy="1390650"/>
              </a:xfrm>
              <a:custGeom>
                <a:avLst/>
                <a:gdLst/>
                <a:ahLst/>
                <a:cxnLst>
                  <a:cxn ang="0">
                    <a:pos x="0" y="69"/>
                  </a:cxn>
                  <a:cxn ang="0">
                    <a:pos x="29" y="321"/>
                  </a:cxn>
                  <a:cxn ang="0">
                    <a:pos x="248" y="876"/>
                  </a:cxn>
                  <a:cxn ang="0">
                    <a:pos x="463" y="321"/>
                  </a:cxn>
                  <a:cxn ang="0">
                    <a:pos x="489" y="69"/>
                  </a:cxn>
                  <a:cxn ang="0">
                    <a:pos x="387" y="0"/>
                  </a:cxn>
                  <a:cxn ang="0">
                    <a:pos x="106" y="0"/>
                  </a:cxn>
                  <a:cxn ang="0">
                    <a:pos x="0" y="69"/>
                  </a:cxn>
                </a:cxnLst>
                <a:rect l="0" t="0" r="r" b="b"/>
                <a:pathLst>
                  <a:path w="489" h="876">
                    <a:moveTo>
                      <a:pt x="0" y="69"/>
                    </a:moveTo>
                    <a:lnTo>
                      <a:pt x="29" y="321"/>
                    </a:lnTo>
                    <a:lnTo>
                      <a:pt x="248" y="876"/>
                    </a:lnTo>
                    <a:lnTo>
                      <a:pt x="463" y="321"/>
                    </a:lnTo>
                    <a:lnTo>
                      <a:pt x="489" y="69"/>
                    </a:lnTo>
                    <a:lnTo>
                      <a:pt x="387" y="0"/>
                    </a:lnTo>
                    <a:lnTo>
                      <a:pt x="106" y="0"/>
                    </a:lnTo>
                    <a:lnTo>
                      <a:pt x="0" y="69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37" name="Rectangle 46"/>
              <p:cNvSpPr>
                <a:spLocks noChangeArrowheads="1"/>
              </p:cNvSpPr>
              <p:nvPr/>
            </p:nvSpPr>
            <p:spPr bwMode="auto">
              <a:xfrm>
                <a:off x="1252538" y="3544888"/>
                <a:ext cx="439738" cy="360363"/>
              </a:xfrm>
              <a:prstGeom prst="rect">
                <a:avLst/>
              </a:prstGeom>
              <a:solidFill>
                <a:srgbClr val="F2A16E"/>
              </a:solidFill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38" name="Freeform 47"/>
              <p:cNvSpPr/>
              <p:nvPr/>
            </p:nvSpPr>
            <p:spPr bwMode="auto">
              <a:xfrm>
                <a:off x="927101" y="2427288"/>
                <a:ext cx="1089025" cy="1327150"/>
              </a:xfrm>
              <a:custGeom>
                <a:avLst/>
                <a:gdLst/>
                <a:ahLst/>
                <a:cxnLst>
                  <a:cxn ang="0">
                    <a:pos x="94" y="229"/>
                  </a:cxn>
                  <a:cxn ang="0">
                    <a:pos x="167" y="153"/>
                  </a:cxn>
                  <a:cxn ang="0">
                    <a:pos x="170" y="154"/>
                  </a:cxn>
                  <a:cxn ang="0">
                    <a:pos x="185" y="129"/>
                  </a:cxn>
                  <a:cxn ang="0">
                    <a:pos x="179" y="101"/>
                  </a:cxn>
                  <a:cxn ang="0">
                    <a:pos x="177" y="101"/>
                  </a:cxn>
                  <a:cxn ang="0">
                    <a:pos x="94" y="0"/>
                  </a:cxn>
                  <a:cxn ang="0">
                    <a:pos x="11" y="101"/>
                  </a:cxn>
                  <a:cxn ang="0">
                    <a:pos x="9" y="101"/>
                  </a:cxn>
                  <a:cxn ang="0">
                    <a:pos x="3" y="129"/>
                  </a:cxn>
                  <a:cxn ang="0">
                    <a:pos x="18" y="154"/>
                  </a:cxn>
                  <a:cxn ang="0">
                    <a:pos x="22" y="152"/>
                  </a:cxn>
                  <a:cxn ang="0">
                    <a:pos x="94" y="229"/>
                  </a:cxn>
                </a:cxnLst>
                <a:rect l="0" t="0" r="r" b="b"/>
                <a:pathLst>
                  <a:path w="188" h="229">
                    <a:moveTo>
                      <a:pt x="94" y="229"/>
                    </a:moveTo>
                    <a:cubicBezTo>
                      <a:pt x="124" y="229"/>
                      <a:pt x="152" y="195"/>
                      <a:pt x="167" y="153"/>
                    </a:cubicBezTo>
                    <a:cubicBezTo>
                      <a:pt x="168" y="154"/>
                      <a:pt x="169" y="154"/>
                      <a:pt x="170" y="154"/>
                    </a:cubicBezTo>
                    <a:cubicBezTo>
                      <a:pt x="176" y="155"/>
                      <a:pt x="183" y="144"/>
                      <a:pt x="185" y="129"/>
                    </a:cubicBezTo>
                    <a:cubicBezTo>
                      <a:pt x="188" y="115"/>
                      <a:pt x="185" y="102"/>
                      <a:pt x="179" y="101"/>
                    </a:cubicBezTo>
                    <a:cubicBezTo>
                      <a:pt x="178" y="101"/>
                      <a:pt x="178" y="101"/>
                      <a:pt x="177" y="101"/>
                    </a:cubicBezTo>
                    <a:cubicBezTo>
                      <a:pt x="180" y="48"/>
                      <a:pt x="159" y="0"/>
                      <a:pt x="94" y="0"/>
                    </a:cubicBezTo>
                    <a:cubicBezTo>
                      <a:pt x="30" y="0"/>
                      <a:pt x="8" y="49"/>
                      <a:pt x="11" y="101"/>
                    </a:cubicBezTo>
                    <a:cubicBezTo>
                      <a:pt x="11" y="101"/>
                      <a:pt x="10" y="101"/>
                      <a:pt x="9" y="101"/>
                    </a:cubicBezTo>
                    <a:cubicBezTo>
                      <a:pt x="3" y="102"/>
                      <a:pt x="0" y="115"/>
                      <a:pt x="3" y="129"/>
                    </a:cubicBezTo>
                    <a:cubicBezTo>
                      <a:pt x="5" y="144"/>
                      <a:pt x="12" y="155"/>
                      <a:pt x="18" y="154"/>
                    </a:cubicBezTo>
                    <a:cubicBezTo>
                      <a:pt x="20" y="154"/>
                      <a:pt x="21" y="153"/>
                      <a:pt x="22" y="152"/>
                    </a:cubicBezTo>
                    <a:cubicBezTo>
                      <a:pt x="36" y="195"/>
                      <a:pt x="64" y="229"/>
                      <a:pt x="94" y="229"/>
                    </a:cubicBezTo>
                  </a:path>
                </a:pathLst>
              </a:custGeom>
              <a:solidFill>
                <a:srgbClr val="FAC297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39" name="Freeform 48"/>
              <p:cNvSpPr/>
              <p:nvPr/>
            </p:nvSpPr>
            <p:spPr bwMode="auto">
              <a:xfrm>
                <a:off x="974726" y="2427288"/>
                <a:ext cx="995363" cy="736600"/>
              </a:xfrm>
              <a:custGeom>
                <a:avLst/>
                <a:gdLst/>
                <a:ahLst/>
                <a:cxnLst>
                  <a:cxn ang="0">
                    <a:pos x="169" y="101"/>
                  </a:cxn>
                  <a:cxn ang="0">
                    <a:pos x="86" y="0"/>
                  </a:cxn>
                  <a:cxn ang="0">
                    <a:pos x="3" y="101"/>
                  </a:cxn>
                  <a:cxn ang="0">
                    <a:pos x="16" y="124"/>
                  </a:cxn>
                  <a:cxn ang="0">
                    <a:pos x="24" y="115"/>
                  </a:cxn>
                  <a:cxn ang="0">
                    <a:pos x="48" y="50"/>
                  </a:cxn>
                  <a:cxn ang="0">
                    <a:pos x="86" y="57"/>
                  </a:cxn>
                  <a:cxn ang="0">
                    <a:pos x="125" y="50"/>
                  </a:cxn>
                  <a:cxn ang="0">
                    <a:pos x="149" y="115"/>
                  </a:cxn>
                  <a:cxn ang="0">
                    <a:pos x="156" y="124"/>
                  </a:cxn>
                  <a:cxn ang="0">
                    <a:pos x="169" y="101"/>
                  </a:cxn>
                </a:cxnLst>
                <a:rect l="0" t="0" r="r" b="b"/>
                <a:pathLst>
                  <a:path w="172" h="127">
                    <a:moveTo>
                      <a:pt x="169" y="101"/>
                    </a:moveTo>
                    <a:cubicBezTo>
                      <a:pt x="172" y="48"/>
                      <a:pt x="151" y="0"/>
                      <a:pt x="86" y="0"/>
                    </a:cubicBezTo>
                    <a:cubicBezTo>
                      <a:pt x="22" y="0"/>
                      <a:pt x="0" y="49"/>
                      <a:pt x="3" y="101"/>
                    </a:cubicBezTo>
                    <a:cubicBezTo>
                      <a:pt x="8" y="102"/>
                      <a:pt x="14" y="112"/>
                      <a:pt x="16" y="124"/>
                    </a:cubicBezTo>
                    <a:cubicBezTo>
                      <a:pt x="20" y="127"/>
                      <a:pt x="24" y="125"/>
                      <a:pt x="24" y="115"/>
                    </a:cubicBezTo>
                    <a:cubicBezTo>
                      <a:pt x="24" y="84"/>
                      <a:pt x="27" y="56"/>
                      <a:pt x="48" y="50"/>
                    </a:cubicBezTo>
                    <a:cubicBezTo>
                      <a:pt x="67" y="43"/>
                      <a:pt x="71" y="57"/>
                      <a:pt x="86" y="57"/>
                    </a:cubicBezTo>
                    <a:cubicBezTo>
                      <a:pt x="101" y="57"/>
                      <a:pt x="106" y="44"/>
                      <a:pt x="125" y="50"/>
                    </a:cubicBezTo>
                    <a:cubicBezTo>
                      <a:pt x="144" y="55"/>
                      <a:pt x="149" y="84"/>
                      <a:pt x="149" y="115"/>
                    </a:cubicBezTo>
                    <a:cubicBezTo>
                      <a:pt x="149" y="125"/>
                      <a:pt x="152" y="127"/>
                      <a:pt x="156" y="124"/>
                    </a:cubicBezTo>
                    <a:cubicBezTo>
                      <a:pt x="158" y="111"/>
                      <a:pt x="164" y="101"/>
                      <a:pt x="169" y="101"/>
                    </a:cubicBezTo>
                  </a:path>
                </a:pathLst>
              </a:custGeom>
              <a:solidFill>
                <a:srgbClr val="58595B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40" name="Freeform 49"/>
              <p:cNvSpPr/>
              <p:nvPr/>
            </p:nvSpPr>
            <p:spPr bwMode="auto">
              <a:xfrm>
                <a:off x="1390651" y="3875088"/>
                <a:ext cx="161925" cy="249238"/>
              </a:xfrm>
              <a:custGeom>
                <a:avLst/>
                <a:gdLst/>
                <a:ahLst/>
                <a:cxnLst>
                  <a:cxn ang="0">
                    <a:pos x="88" y="157"/>
                  </a:cxn>
                  <a:cxn ang="0">
                    <a:pos x="102" y="125"/>
                  </a:cxn>
                  <a:cxn ang="0">
                    <a:pos x="51" y="0"/>
                  </a:cxn>
                  <a:cxn ang="0">
                    <a:pos x="0" y="125"/>
                  </a:cxn>
                  <a:cxn ang="0">
                    <a:pos x="19" y="157"/>
                  </a:cxn>
                  <a:cxn ang="0">
                    <a:pos x="88" y="157"/>
                  </a:cxn>
                </a:cxnLst>
                <a:rect l="0" t="0" r="r" b="b"/>
                <a:pathLst>
                  <a:path w="102" h="157">
                    <a:moveTo>
                      <a:pt x="88" y="157"/>
                    </a:moveTo>
                    <a:lnTo>
                      <a:pt x="102" y="125"/>
                    </a:lnTo>
                    <a:lnTo>
                      <a:pt x="51" y="0"/>
                    </a:lnTo>
                    <a:lnTo>
                      <a:pt x="0" y="125"/>
                    </a:lnTo>
                    <a:lnTo>
                      <a:pt x="19" y="157"/>
                    </a:lnTo>
                    <a:lnTo>
                      <a:pt x="88" y="157"/>
                    </a:lnTo>
                    <a:close/>
                  </a:path>
                </a:pathLst>
              </a:custGeom>
              <a:solidFill>
                <a:srgbClr val="F2A16E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41" name="Freeform 50"/>
              <p:cNvSpPr/>
              <p:nvPr/>
            </p:nvSpPr>
            <p:spPr bwMode="auto">
              <a:xfrm>
                <a:off x="1147763" y="3684588"/>
                <a:ext cx="323850" cy="527050"/>
              </a:xfrm>
              <a:custGeom>
                <a:avLst/>
                <a:gdLst/>
                <a:ahLst/>
                <a:cxnLst>
                  <a:cxn ang="0">
                    <a:pos x="66" y="0"/>
                  </a:cxn>
                  <a:cxn ang="0">
                    <a:pos x="204" y="120"/>
                  </a:cxn>
                  <a:cxn ang="0">
                    <a:pos x="128" y="332"/>
                  </a:cxn>
                  <a:cxn ang="0">
                    <a:pos x="0" y="44"/>
                  </a:cxn>
                  <a:cxn ang="0">
                    <a:pos x="66" y="0"/>
                  </a:cxn>
                </a:cxnLst>
                <a:rect l="0" t="0" r="r" b="b"/>
                <a:pathLst>
                  <a:path w="204" h="332">
                    <a:moveTo>
                      <a:pt x="66" y="0"/>
                    </a:moveTo>
                    <a:lnTo>
                      <a:pt x="204" y="120"/>
                    </a:lnTo>
                    <a:lnTo>
                      <a:pt x="128" y="332"/>
                    </a:lnTo>
                    <a:lnTo>
                      <a:pt x="0" y="44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A2A5A6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42" name="Freeform 51"/>
              <p:cNvSpPr/>
              <p:nvPr/>
            </p:nvSpPr>
            <p:spPr bwMode="auto">
              <a:xfrm>
                <a:off x="944563" y="3754438"/>
                <a:ext cx="527050" cy="1325563"/>
              </a:xfrm>
              <a:custGeom>
                <a:avLst/>
                <a:gdLst/>
                <a:ahLst/>
                <a:cxnLst>
                  <a:cxn ang="0">
                    <a:pos x="128" y="0"/>
                  </a:cxn>
                  <a:cxn ang="0">
                    <a:pos x="332" y="835"/>
                  </a:cxn>
                  <a:cxn ang="0">
                    <a:pos x="44" y="376"/>
                  </a:cxn>
                  <a:cxn ang="0">
                    <a:pos x="84" y="295"/>
                  </a:cxn>
                  <a:cxn ang="0">
                    <a:pos x="0" y="230"/>
                  </a:cxn>
                  <a:cxn ang="0">
                    <a:pos x="88" y="25"/>
                  </a:cxn>
                  <a:cxn ang="0">
                    <a:pos x="128" y="0"/>
                  </a:cxn>
                </a:cxnLst>
                <a:rect l="0" t="0" r="r" b="b"/>
                <a:pathLst>
                  <a:path w="332" h="835">
                    <a:moveTo>
                      <a:pt x="128" y="0"/>
                    </a:moveTo>
                    <a:lnTo>
                      <a:pt x="332" y="835"/>
                    </a:lnTo>
                    <a:lnTo>
                      <a:pt x="44" y="376"/>
                    </a:lnTo>
                    <a:lnTo>
                      <a:pt x="84" y="295"/>
                    </a:lnTo>
                    <a:lnTo>
                      <a:pt x="0" y="230"/>
                    </a:lnTo>
                    <a:lnTo>
                      <a:pt x="88" y="25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rgbClr val="4A7194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43" name="Freeform 52"/>
              <p:cNvSpPr/>
              <p:nvPr/>
            </p:nvSpPr>
            <p:spPr bwMode="auto">
              <a:xfrm>
                <a:off x="1471613" y="3684588"/>
                <a:ext cx="330200" cy="527050"/>
              </a:xfrm>
              <a:custGeom>
                <a:avLst/>
                <a:gdLst/>
                <a:ahLst/>
                <a:cxnLst>
                  <a:cxn ang="0">
                    <a:pos x="143" y="0"/>
                  </a:cxn>
                  <a:cxn ang="0">
                    <a:pos x="0" y="120"/>
                  </a:cxn>
                  <a:cxn ang="0">
                    <a:pos x="81" y="332"/>
                  </a:cxn>
                  <a:cxn ang="0">
                    <a:pos x="208" y="44"/>
                  </a:cxn>
                  <a:cxn ang="0">
                    <a:pos x="143" y="0"/>
                  </a:cxn>
                </a:cxnLst>
                <a:rect l="0" t="0" r="r" b="b"/>
                <a:pathLst>
                  <a:path w="208" h="332">
                    <a:moveTo>
                      <a:pt x="143" y="0"/>
                    </a:moveTo>
                    <a:lnTo>
                      <a:pt x="0" y="120"/>
                    </a:lnTo>
                    <a:lnTo>
                      <a:pt x="81" y="332"/>
                    </a:lnTo>
                    <a:lnTo>
                      <a:pt x="208" y="44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rgbClr val="A2A5A6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44" name="Freeform 53"/>
              <p:cNvSpPr/>
              <p:nvPr/>
            </p:nvSpPr>
            <p:spPr bwMode="auto">
              <a:xfrm>
                <a:off x="1362076" y="4252913"/>
                <a:ext cx="225425" cy="827088"/>
              </a:xfrm>
              <a:custGeom>
                <a:avLst/>
                <a:gdLst/>
                <a:ahLst/>
                <a:cxnLst>
                  <a:cxn ang="0">
                    <a:pos x="37" y="0"/>
                  </a:cxn>
                  <a:cxn ang="0">
                    <a:pos x="106" y="0"/>
                  </a:cxn>
                  <a:cxn ang="0">
                    <a:pos x="142" y="354"/>
                  </a:cxn>
                  <a:cxn ang="0">
                    <a:pos x="69" y="521"/>
                  </a:cxn>
                  <a:cxn ang="0">
                    <a:pos x="0" y="354"/>
                  </a:cxn>
                  <a:cxn ang="0">
                    <a:pos x="37" y="0"/>
                  </a:cxn>
                </a:cxnLst>
                <a:rect l="0" t="0" r="r" b="b"/>
                <a:pathLst>
                  <a:path w="142" h="521">
                    <a:moveTo>
                      <a:pt x="37" y="0"/>
                    </a:moveTo>
                    <a:lnTo>
                      <a:pt x="106" y="0"/>
                    </a:lnTo>
                    <a:lnTo>
                      <a:pt x="142" y="354"/>
                    </a:lnTo>
                    <a:lnTo>
                      <a:pt x="69" y="521"/>
                    </a:lnTo>
                    <a:lnTo>
                      <a:pt x="0" y="354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F2A16E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45" name="Freeform 54"/>
              <p:cNvSpPr/>
              <p:nvPr/>
            </p:nvSpPr>
            <p:spPr bwMode="auto">
              <a:xfrm>
                <a:off x="957263" y="2374900"/>
                <a:ext cx="850900" cy="649288"/>
              </a:xfrm>
              <a:custGeom>
                <a:avLst/>
                <a:gdLst/>
                <a:ahLst/>
                <a:cxnLst>
                  <a:cxn ang="0">
                    <a:pos x="147" y="43"/>
                  </a:cxn>
                  <a:cxn ang="0">
                    <a:pos x="28" y="110"/>
                  </a:cxn>
                  <a:cxn ang="0">
                    <a:pos x="147" y="43"/>
                  </a:cxn>
                </a:cxnLst>
                <a:rect l="0" t="0" r="r" b="b"/>
                <a:pathLst>
                  <a:path w="147" h="112">
                    <a:moveTo>
                      <a:pt x="147" y="43"/>
                    </a:moveTo>
                    <a:cubicBezTo>
                      <a:pt x="139" y="60"/>
                      <a:pt x="55" y="107"/>
                      <a:pt x="28" y="110"/>
                    </a:cubicBezTo>
                    <a:cubicBezTo>
                      <a:pt x="0" y="112"/>
                      <a:pt x="26" y="0"/>
                      <a:pt x="147" y="43"/>
                    </a:cubicBezTo>
                  </a:path>
                </a:pathLst>
              </a:custGeom>
              <a:solidFill>
                <a:srgbClr val="58595B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46" name="Freeform 55"/>
              <p:cNvSpPr/>
              <p:nvPr/>
            </p:nvSpPr>
            <p:spPr bwMode="auto">
              <a:xfrm>
                <a:off x="1576388" y="2374900"/>
                <a:ext cx="371475" cy="649288"/>
              </a:xfrm>
              <a:custGeom>
                <a:avLst/>
                <a:gdLst/>
                <a:ahLst/>
                <a:cxnLst>
                  <a:cxn ang="0">
                    <a:pos x="0" y="43"/>
                  </a:cxn>
                  <a:cxn ang="0">
                    <a:pos x="52" y="110"/>
                  </a:cxn>
                  <a:cxn ang="0">
                    <a:pos x="0" y="43"/>
                  </a:cxn>
                </a:cxnLst>
                <a:rect l="0" t="0" r="r" b="b"/>
                <a:pathLst>
                  <a:path w="64" h="112">
                    <a:moveTo>
                      <a:pt x="0" y="43"/>
                    </a:moveTo>
                    <a:cubicBezTo>
                      <a:pt x="4" y="60"/>
                      <a:pt x="40" y="107"/>
                      <a:pt x="52" y="110"/>
                    </a:cubicBezTo>
                    <a:cubicBezTo>
                      <a:pt x="64" y="112"/>
                      <a:pt x="53" y="0"/>
                      <a:pt x="0" y="43"/>
                    </a:cubicBezTo>
                  </a:path>
                </a:pathLst>
              </a:custGeom>
              <a:solidFill>
                <a:srgbClr val="58595B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47" name="Freeform 56"/>
              <p:cNvSpPr/>
              <p:nvPr/>
            </p:nvSpPr>
            <p:spPr bwMode="auto">
              <a:xfrm>
                <a:off x="1147763" y="3684588"/>
                <a:ext cx="323850" cy="446088"/>
              </a:xfrm>
              <a:custGeom>
                <a:avLst/>
                <a:gdLst/>
                <a:ahLst/>
                <a:cxnLst>
                  <a:cxn ang="0">
                    <a:pos x="66" y="0"/>
                  </a:cxn>
                  <a:cxn ang="0">
                    <a:pos x="204" y="120"/>
                  </a:cxn>
                  <a:cxn ang="0">
                    <a:pos x="124" y="281"/>
                  </a:cxn>
                  <a:cxn ang="0">
                    <a:pos x="0" y="44"/>
                  </a:cxn>
                  <a:cxn ang="0">
                    <a:pos x="66" y="0"/>
                  </a:cxn>
                </a:cxnLst>
                <a:rect l="0" t="0" r="r" b="b"/>
                <a:pathLst>
                  <a:path w="204" h="281">
                    <a:moveTo>
                      <a:pt x="66" y="0"/>
                    </a:moveTo>
                    <a:lnTo>
                      <a:pt x="204" y="120"/>
                    </a:lnTo>
                    <a:lnTo>
                      <a:pt x="124" y="281"/>
                    </a:lnTo>
                    <a:lnTo>
                      <a:pt x="0" y="44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48" name="Freeform 57"/>
              <p:cNvSpPr/>
              <p:nvPr/>
            </p:nvSpPr>
            <p:spPr bwMode="auto">
              <a:xfrm>
                <a:off x="996951" y="3754438"/>
                <a:ext cx="474663" cy="1325563"/>
              </a:xfrm>
              <a:custGeom>
                <a:avLst/>
                <a:gdLst/>
                <a:ahLst/>
                <a:cxnLst>
                  <a:cxn ang="0">
                    <a:pos x="95" y="0"/>
                  </a:cxn>
                  <a:cxn ang="0">
                    <a:pos x="299" y="835"/>
                  </a:cxn>
                  <a:cxn ang="0">
                    <a:pos x="40" y="339"/>
                  </a:cxn>
                  <a:cxn ang="0">
                    <a:pos x="84" y="277"/>
                  </a:cxn>
                  <a:cxn ang="0">
                    <a:pos x="0" y="211"/>
                  </a:cxn>
                  <a:cxn ang="0">
                    <a:pos x="55" y="25"/>
                  </a:cxn>
                  <a:cxn ang="0">
                    <a:pos x="95" y="0"/>
                  </a:cxn>
                </a:cxnLst>
                <a:rect l="0" t="0" r="r" b="b"/>
                <a:pathLst>
                  <a:path w="299" h="835">
                    <a:moveTo>
                      <a:pt x="95" y="0"/>
                    </a:moveTo>
                    <a:lnTo>
                      <a:pt x="299" y="835"/>
                    </a:lnTo>
                    <a:lnTo>
                      <a:pt x="40" y="339"/>
                    </a:lnTo>
                    <a:lnTo>
                      <a:pt x="84" y="277"/>
                    </a:lnTo>
                    <a:lnTo>
                      <a:pt x="0" y="211"/>
                    </a:lnTo>
                    <a:lnTo>
                      <a:pt x="55" y="25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83B7DF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49" name="Freeform 58"/>
              <p:cNvSpPr/>
              <p:nvPr/>
            </p:nvSpPr>
            <p:spPr bwMode="auto">
              <a:xfrm>
                <a:off x="1471613" y="3754438"/>
                <a:ext cx="533400" cy="1325563"/>
              </a:xfrm>
              <a:custGeom>
                <a:avLst/>
                <a:gdLst/>
                <a:ahLst/>
                <a:cxnLst>
                  <a:cxn ang="0">
                    <a:pos x="208" y="0"/>
                  </a:cxn>
                  <a:cxn ang="0">
                    <a:pos x="0" y="835"/>
                  </a:cxn>
                  <a:cxn ang="0">
                    <a:pos x="292" y="376"/>
                  </a:cxn>
                  <a:cxn ang="0">
                    <a:pos x="252" y="295"/>
                  </a:cxn>
                  <a:cxn ang="0">
                    <a:pos x="336" y="230"/>
                  </a:cxn>
                  <a:cxn ang="0">
                    <a:pos x="245" y="25"/>
                  </a:cxn>
                  <a:cxn ang="0">
                    <a:pos x="208" y="0"/>
                  </a:cxn>
                </a:cxnLst>
                <a:rect l="0" t="0" r="r" b="b"/>
                <a:pathLst>
                  <a:path w="336" h="835">
                    <a:moveTo>
                      <a:pt x="208" y="0"/>
                    </a:moveTo>
                    <a:lnTo>
                      <a:pt x="0" y="835"/>
                    </a:lnTo>
                    <a:lnTo>
                      <a:pt x="292" y="376"/>
                    </a:lnTo>
                    <a:lnTo>
                      <a:pt x="252" y="295"/>
                    </a:lnTo>
                    <a:lnTo>
                      <a:pt x="336" y="230"/>
                    </a:lnTo>
                    <a:lnTo>
                      <a:pt x="245" y="25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rgbClr val="4A7194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50" name="Freeform 59"/>
              <p:cNvSpPr/>
              <p:nvPr/>
            </p:nvSpPr>
            <p:spPr bwMode="auto">
              <a:xfrm>
                <a:off x="1471613" y="3754438"/>
                <a:ext cx="481013" cy="1325563"/>
              </a:xfrm>
              <a:custGeom>
                <a:avLst/>
                <a:gdLst/>
                <a:ahLst/>
                <a:cxnLst>
                  <a:cxn ang="0">
                    <a:pos x="208" y="0"/>
                  </a:cxn>
                  <a:cxn ang="0">
                    <a:pos x="0" y="835"/>
                  </a:cxn>
                  <a:cxn ang="0">
                    <a:pos x="263" y="339"/>
                  </a:cxn>
                  <a:cxn ang="0">
                    <a:pos x="219" y="277"/>
                  </a:cxn>
                  <a:cxn ang="0">
                    <a:pos x="303" y="211"/>
                  </a:cxn>
                  <a:cxn ang="0">
                    <a:pos x="245" y="25"/>
                  </a:cxn>
                  <a:cxn ang="0">
                    <a:pos x="208" y="0"/>
                  </a:cxn>
                </a:cxnLst>
                <a:rect l="0" t="0" r="r" b="b"/>
                <a:pathLst>
                  <a:path w="303" h="835">
                    <a:moveTo>
                      <a:pt x="208" y="0"/>
                    </a:moveTo>
                    <a:lnTo>
                      <a:pt x="0" y="835"/>
                    </a:lnTo>
                    <a:lnTo>
                      <a:pt x="263" y="339"/>
                    </a:lnTo>
                    <a:lnTo>
                      <a:pt x="219" y="277"/>
                    </a:lnTo>
                    <a:lnTo>
                      <a:pt x="303" y="211"/>
                    </a:lnTo>
                    <a:lnTo>
                      <a:pt x="245" y="25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rgbClr val="83B7DF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51" name="Freeform 60"/>
              <p:cNvSpPr/>
              <p:nvPr/>
            </p:nvSpPr>
            <p:spPr bwMode="auto">
              <a:xfrm>
                <a:off x="1471613" y="3684588"/>
                <a:ext cx="330200" cy="446088"/>
              </a:xfrm>
              <a:custGeom>
                <a:avLst/>
                <a:gdLst/>
                <a:ahLst/>
                <a:cxnLst>
                  <a:cxn ang="0">
                    <a:pos x="143" y="0"/>
                  </a:cxn>
                  <a:cxn ang="0">
                    <a:pos x="0" y="120"/>
                  </a:cxn>
                  <a:cxn ang="0">
                    <a:pos x="81" y="281"/>
                  </a:cxn>
                  <a:cxn ang="0">
                    <a:pos x="208" y="44"/>
                  </a:cxn>
                  <a:cxn ang="0">
                    <a:pos x="143" y="0"/>
                  </a:cxn>
                </a:cxnLst>
                <a:rect l="0" t="0" r="r" b="b"/>
                <a:pathLst>
                  <a:path w="208" h="281">
                    <a:moveTo>
                      <a:pt x="143" y="0"/>
                    </a:moveTo>
                    <a:lnTo>
                      <a:pt x="0" y="120"/>
                    </a:lnTo>
                    <a:lnTo>
                      <a:pt x="81" y="281"/>
                    </a:lnTo>
                    <a:lnTo>
                      <a:pt x="208" y="44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52" name="Freeform 61"/>
              <p:cNvSpPr/>
              <p:nvPr/>
            </p:nvSpPr>
            <p:spPr bwMode="auto">
              <a:xfrm>
                <a:off x="1397001" y="4119563"/>
                <a:ext cx="161925" cy="138113"/>
              </a:xfrm>
              <a:custGeom>
                <a:avLst/>
                <a:gdLst/>
                <a:ahLst/>
                <a:cxnLst>
                  <a:cxn ang="0">
                    <a:pos x="4" y="0"/>
                  </a:cxn>
                  <a:cxn ang="0">
                    <a:pos x="23" y="0"/>
                  </a:cxn>
                  <a:cxn ang="0">
                    <a:pos x="23" y="24"/>
                  </a:cxn>
                  <a:cxn ang="0">
                    <a:pos x="4" y="24"/>
                  </a:cxn>
                  <a:cxn ang="0">
                    <a:pos x="4" y="0"/>
                  </a:cxn>
                </a:cxnLst>
                <a:rect l="0" t="0" r="r" b="b"/>
                <a:pathLst>
                  <a:path w="28" h="24">
                    <a:moveTo>
                      <a:pt x="4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8" y="9"/>
                      <a:pt x="27" y="17"/>
                      <a:pt x="23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0" y="17"/>
                      <a:pt x="0" y="9"/>
                      <a:pt x="4" y="0"/>
                    </a:cubicBezTo>
                  </a:path>
                </a:pathLst>
              </a:custGeom>
              <a:solidFill>
                <a:srgbClr val="F2A16E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</p:grpSp>
      </p:grpSp>
      <p:grpSp>
        <p:nvGrpSpPr>
          <p:cNvPr id="353" name="Group 355"/>
          <p:cNvGrpSpPr/>
          <p:nvPr/>
        </p:nvGrpSpPr>
        <p:grpSpPr>
          <a:xfrm>
            <a:off x="256126" y="4270379"/>
            <a:ext cx="2577495" cy="1222375"/>
            <a:chOff x="192088" y="4270375"/>
            <a:chExt cx="2532063" cy="1222375"/>
          </a:xfrm>
        </p:grpSpPr>
        <p:sp>
          <p:nvSpPr>
            <p:cNvPr id="354" name="Freeform 63"/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55" name="Freeform 334"/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sp>
        <p:nvSpPr>
          <p:cNvPr id="357" name="矩形 356"/>
          <p:cNvSpPr/>
          <p:nvPr/>
        </p:nvSpPr>
        <p:spPr>
          <a:xfrm>
            <a:off x="1038768" y="1099953"/>
            <a:ext cx="4801314" cy="4702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400" b="1" dirty="0">
                <a:solidFill>
                  <a:srgbClr val="131E5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疫情冲击下线上办公成为主要形式</a:t>
            </a:r>
          </a:p>
        </p:txBody>
      </p:sp>
      <p:grpSp>
        <p:nvGrpSpPr>
          <p:cNvPr id="358" name="Group 355">
            <a:extLst>
              <a:ext uri="{FF2B5EF4-FFF2-40B4-BE49-F238E27FC236}">
                <a16:creationId xmlns:a16="http://schemas.microsoft.com/office/drawing/2014/main" id="{69780CA4-29DD-E193-B702-4AB2D9162795}"/>
              </a:ext>
            </a:extLst>
          </p:cNvPr>
          <p:cNvGrpSpPr/>
          <p:nvPr/>
        </p:nvGrpSpPr>
        <p:grpSpPr>
          <a:xfrm>
            <a:off x="2631720" y="3056777"/>
            <a:ext cx="397232" cy="243440"/>
            <a:chOff x="192088" y="4270375"/>
            <a:chExt cx="2532063" cy="1222375"/>
          </a:xfrm>
        </p:grpSpPr>
        <p:sp>
          <p:nvSpPr>
            <p:cNvPr id="359" name="Freeform 63">
              <a:extLst>
                <a:ext uri="{FF2B5EF4-FFF2-40B4-BE49-F238E27FC236}">
                  <a16:creationId xmlns:a16="http://schemas.microsoft.com/office/drawing/2014/main" id="{A27FED53-FBEE-F625-7078-73A25721865E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60" name="Freeform 334">
              <a:extLst>
                <a:ext uri="{FF2B5EF4-FFF2-40B4-BE49-F238E27FC236}">
                  <a16:creationId xmlns:a16="http://schemas.microsoft.com/office/drawing/2014/main" id="{3CDD4D82-DD22-3430-C30B-2AD3B9B39115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61" name="Group 355">
            <a:extLst>
              <a:ext uri="{FF2B5EF4-FFF2-40B4-BE49-F238E27FC236}">
                <a16:creationId xmlns:a16="http://schemas.microsoft.com/office/drawing/2014/main" id="{0AFFFCCC-9190-2853-3FA3-9ACF4E87F684}"/>
              </a:ext>
            </a:extLst>
          </p:cNvPr>
          <p:cNvGrpSpPr/>
          <p:nvPr/>
        </p:nvGrpSpPr>
        <p:grpSpPr>
          <a:xfrm>
            <a:off x="4037646" y="3042168"/>
            <a:ext cx="397232" cy="243440"/>
            <a:chOff x="192088" y="4270375"/>
            <a:chExt cx="2532063" cy="1222375"/>
          </a:xfrm>
        </p:grpSpPr>
        <p:sp>
          <p:nvSpPr>
            <p:cNvPr id="362" name="Freeform 63">
              <a:extLst>
                <a:ext uri="{FF2B5EF4-FFF2-40B4-BE49-F238E27FC236}">
                  <a16:creationId xmlns:a16="http://schemas.microsoft.com/office/drawing/2014/main" id="{E79167AF-F3FA-1D60-DC0E-D04E87F5A7B2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63" name="Freeform 334">
              <a:extLst>
                <a:ext uri="{FF2B5EF4-FFF2-40B4-BE49-F238E27FC236}">
                  <a16:creationId xmlns:a16="http://schemas.microsoft.com/office/drawing/2014/main" id="{58EE19B8-C92C-FF85-FC77-48448C57D2FD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64" name="Group 355">
            <a:extLst>
              <a:ext uri="{FF2B5EF4-FFF2-40B4-BE49-F238E27FC236}">
                <a16:creationId xmlns:a16="http://schemas.microsoft.com/office/drawing/2014/main" id="{39D6436B-7D26-18DE-66C9-23FCAD0A3129}"/>
              </a:ext>
            </a:extLst>
          </p:cNvPr>
          <p:cNvGrpSpPr/>
          <p:nvPr/>
        </p:nvGrpSpPr>
        <p:grpSpPr>
          <a:xfrm>
            <a:off x="5396546" y="3040336"/>
            <a:ext cx="397232" cy="243440"/>
            <a:chOff x="192088" y="4270375"/>
            <a:chExt cx="2532063" cy="1222375"/>
          </a:xfrm>
        </p:grpSpPr>
        <p:sp>
          <p:nvSpPr>
            <p:cNvPr id="365" name="Freeform 63">
              <a:extLst>
                <a:ext uri="{FF2B5EF4-FFF2-40B4-BE49-F238E27FC236}">
                  <a16:creationId xmlns:a16="http://schemas.microsoft.com/office/drawing/2014/main" id="{EAB25FEF-645B-6954-D953-6FB46261C599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66" name="Freeform 334">
              <a:extLst>
                <a:ext uri="{FF2B5EF4-FFF2-40B4-BE49-F238E27FC236}">
                  <a16:creationId xmlns:a16="http://schemas.microsoft.com/office/drawing/2014/main" id="{5BA07420-C61B-5197-7CAC-96764E4B9132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67" name="Group 355">
            <a:extLst>
              <a:ext uri="{FF2B5EF4-FFF2-40B4-BE49-F238E27FC236}">
                <a16:creationId xmlns:a16="http://schemas.microsoft.com/office/drawing/2014/main" id="{0EF8C435-6251-B75E-D024-37BEE7B55819}"/>
              </a:ext>
            </a:extLst>
          </p:cNvPr>
          <p:cNvGrpSpPr/>
          <p:nvPr/>
        </p:nvGrpSpPr>
        <p:grpSpPr>
          <a:xfrm>
            <a:off x="6778729" y="2989267"/>
            <a:ext cx="397232" cy="243440"/>
            <a:chOff x="192088" y="4270375"/>
            <a:chExt cx="2532063" cy="1222375"/>
          </a:xfrm>
        </p:grpSpPr>
        <p:sp>
          <p:nvSpPr>
            <p:cNvPr id="368" name="Freeform 63">
              <a:extLst>
                <a:ext uri="{FF2B5EF4-FFF2-40B4-BE49-F238E27FC236}">
                  <a16:creationId xmlns:a16="http://schemas.microsoft.com/office/drawing/2014/main" id="{A72EB1D3-B37C-0925-C4E3-D520377C24F4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69" name="Freeform 334">
              <a:extLst>
                <a:ext uri="{FF2B5EF4-FFF2-40B4-BE49-F238E27FC236}">
                  <a16:creationId xmlns:a16="http://schemas.microsoft.com/office/drawing/2014/main" id="{4145D081-210E-3030-8871-C3A607D4AE63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70" name="Group 355">
            <a:extLst>
              <a:ext uri="{FF2B5EF4-FFF2-40B4-BE49-F238E27FC236}">
                <a16:creationId xmlns:a16="http://schemas.microsoft.com/office/drawing/2014/main" id="{63E8EC7E-D421-F095-71B8-5E21CB9AD78D}"/>
              </a:ext>
            </a:extLst>
          </p:cNvPr>
          <p:cNvGrpSpPr/>
          <p:nvPr/>
        </p:nvGrpSpPr>
        <p:grpSpPr>
          <a:xfrm>
            <a:off x="8116348" y="3030538"/>
            <a:ext cx="397232" cy="243440"/>
            <a:chOff x="192088" y="4270375"/>
            <a:chExt cx="2532063" cy="1222375"/>
          </a:xfrm>
        </p:grpSpPr>
        <p:sp>
          <p:nvSpPr>
            <p:cNvPr id="371" name="Freeform 63">
              <a:extLst>
                <a:ext uri="{FF2B5EF4-FFF2-40B4-BE49-F238E27FC236}">
                  <a16:creationId xmlns:a16="http://schemas.microsoft.com/office/drawing/2014/main" id="{9D45859B-A105-624E-17EE-810ADB7A1BFD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72" name="Freeform 334">
              <a:extLst>
                <a:ext uri="{FF2B5EF4-FFF2-40B4-BE49-F238E27FC236}">
                  <a16:creationId xmlns:a16="http://schemas.microsoft.com/office/drawing/2014/main" id="{F6E5C172-60FF-42B3-0F48-B51C1A97226A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73" name="Group 355">
            <a:extLst>
              <a:ext uri="{FF2B5EF4-FFF2-40B4-BE49-F238E27FC236}">
                <a16:creationId xmlns:a16="http://schemas.microsoft.com/office/drawing/2014/main" id="{A3D9F710-4966-03B0-625F-FC20EFAD8642}"/>
              </a:ext>
            </a:extLst>
          </p:cNvPr>
          <p:cNvGrpSpPr/>
          <p:nvPr/>
        </p:nvGrpSpPr>
        <p:grpSpPr>
          <a:xfrm>
            <a:off x="9501764" y="3017842"/>
            <a:ext cx="397232" cy="243440"/>
            <a:chOff x="192088" y="4270375"/>
            <a:chExt cx="2532063" cy="1222375"/>
          </a:xfrm>
        </p:grpSpPr>
        <p:sp>
          <p:nvSpPr>
            <p:cNvPr id="374" name="Freeform 63">
              <a:extLst>
                <a:ext uri="{FF2B5EF4-FFF2-40B4-BE49-F238E27FC236}">
                  <a16:creationId xmlns:a16="http://schemas.microsoft.com/office/drawing/2014/main" id="{E176F2AB-B00F-EDF1-81CB-4F054A904742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75" name="Freeform 334">
              <a:extLst>
                <a:ext uri="{FF2B5EF4-FFF2-40B4-BE49-F238E27FC236}">
                  <a16:creationId xmlns:a16="http://schemas.microsoft.com/office/drawing/2014/main" id="{42412317-36E7-C82E-5D14-00801833038B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76" name="Group 355">
            <a:extLst>
              <a:ext uri="{FF2B5EF4-FFF2-40B4-BE49-F238E27FC236}">
                <a16:creationId xmlns:a16="http://schemas.microsoft.com/office/drawing/2014/main" id="{DD809E8C-AECE-6722-DA03-A373885F82CE}"/>
              </a:ext>
            </a:extLst>
          </p:cNvPr>
          <p:cNvGrpSpPr/>
          <p:nvPr/>
        </p:nvGrpSpPr>
        <p:grpSpPr>
          <a:xfrm>
            <a:off x="3410856" y="4089918"/>
            <a:ext cx="397232" cy="243440"/>
            <a:chOff x="192088" y="4270375"/>
            <a:chExt cx="2532063" cy="1222375"/>
          </a:xfrm>
        </p:grpSpPr>
        <p:sp>
          <p:nvSpPr>
            <p:cNvPr id="377" name="Freeform 63">
              <a:extLst>
                <a:ext uri="{FF2B5EF4-FFF2-40B4-BE49-F238E27FC236}">
                  <a16:creationId xmlns:a16="http://schemas.microsoft.com/office/drawing/2014/main" id="{3BB22DCD-AFCE-04B0-7270-5FAB6CA7C8B2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78" name="Freeform 334">
              <a:extLst>
                <a:ext uri="{FF2B5EF4-FFF2-40B4-BE49-F238E27FC236}">
                  <a16:creationId xmlns:a16="http://schemas.microsoft.com/office/drawing/2014/main" id="{6D2696C6-D5D9-66B4-C46D-0D9BCA56A8F9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79" name="Group 355">
            <a:extLst>
              <a:ext uri="{FF2B5EF4-FFF2-40B4-BE49-F238E27FC236}">
                <a16:creationId xmlns:a16="http://schemas.microsoft.com/office/drawing/2014/main" id="{2A0AB2B5-4C95-40BD-BEE9-6B97A5F61BF7}"/>
              </a:ext>
            </a:extLst>
          </p:cNvPr>
          <p:cNvGrpSpPr/>
          <p:nvPr/>
        </p:nvGrpSpPr>
        <p:grpSpPr>
          <a:xfrm>
            <a:off x="4780393" y="4119563"/>
            <a:ext cx="397232" cy="243440"/>
            <a:chOff x="192088" y="4270375"/>
            <a:chExt cx="2532063" cy="1222375"/>
          </a:xfrm>
        </p:grpSpPr>
        <p:sp>
          <p:nvSpPr>
            <p:cNvPr id="380" name="Freeform 63">
              <a:extLst>
                <a:ext uri="{FF2B5EF4-FFF2-40B4-BE49-F238E27FC236}">
                  <a16:creationId xmlns:a16="http://schemas.microsoft.com/office/drawing/2014/main" id="{072B53EE-1F50-236B-8D8F-FE7CC37204D0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81" name="Freeform 334">
              <a:extLst>
                <a:ext uri="{FF2B5EF4-FFF2-40B4-BE49-F238E27FC236}">
                  <a16:creationId xmlns:a16="http://schemas.microsoft.com/office/drawing/2014/main" id="{ED42A5F9-DA72-B84A-F6E3-634388BE2F92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82" name="Group 355">
            <a:extLst>
              <a:ext uri="{FF2B5EF4-FFF2-40B4-BE49-F238E27FC236}">
                <a16:creationId xmlns:a16="http://schemas.microsoft.com/office/drawing/2014/main" id="{9A4A1082-73E1-76E0-1EBE-AF39AD020CD0}"/>
              </a:ext>
            </a:extLst>
          </p:cNvPr>
          <p:cNvGrpSpPr/>
          <p:nvPr/>
        </p:nvGrpSpPr>
        <p:grpSpPr>
          <a:xfrm>
            <a:off x="6161627" y="4056930"/>
            <a:ext cx="397232" cy="243440"/>
            <a:chOff x="192088" y="4270375"/>
            <a:chExt cx="2532063" cy="1222375"/>
          </a:xfrm>
        </p:grpSpPr>
        <p:sp>
          <p:nvSpPr>
            <p:cNvPr id="383" name="Freeform 63">
              <a:extLst>
                <a:ext uri="{FF2B5EF4-FFF2-40B4-BE49-F238E27FC236}">
                  <a16:creationId xmlns:a16="http://schemas.microsoft.com/office/drawing/2014/main" id="{17F291B1-5549-693E-78D0-ACD992188C48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84" name="Freeform 334">
              <a:extLst>
                <a:ext uri="{FF2B5EF4-FFF2-40B4-BE49-F238E27FC236}">
                  <a16:creationId xmlns:a16="http://schemas.microsoft.com/office/drawing/2014/main" id="{E78CEE2B-AEC1-07BA-968F-CE45D9BE5940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85" name="Group 355">
            <a:extLst>
              <a:ext uri="{FF2B5EF4-FFF2-40B4-BE49-F238E27FC236}">
                <a16:creationId xmlns:a16="http://schemas.microsoft.com/office/drawing/2014/main" id="{0EA1A769-4EC4-5BD4-E63D-93293DDF14EE}"/>
              </a:ext>
            </a:extLst>
          </p:cNvPr>
          <p:cNvGrpSpPr/>
          <p:nvPr/>
        </p:nvGrpSpPr>
        <p:grpSpPr>
          <a:xfrm>
            <a:off x="10919999" y="3050385"/>
            <a:ext cx="397232" cy="243440"/>
            <a:chOff x="192088" y="4270375"/>
            <a:chExt cx="2532063" cy="1222375"/>
          </a:xfrm>
        </p:grpSpPr>
        <p:sp>
          <p:nvSpPr>
            <p:cNvPr id="386" name="Freeform 63">
              <a:extLst>
                <a:ext uri="{FF2B5EF4-FFF2-40B4-BE49-F238E27FC236}">
                  <a16:creationId xmlns:a16="http://schemas.microsoft.com/office/drawing/2014/main" id="{C9EC46A6-7168-011A-9BC9-E26210E11DC5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87" name="Freeform 334">
              <a:extLst>
                <a:ext uri="{FF2B5EF4-FFF2-40B4-BE49-F238E27FC236}">
                  <a16:creationId xmlns:a16="http://schemas.microsoft.com/office/drawing/2014/main" id="{77617ACA-352F-0B21-AF3A-90EFA29B8D4A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91" name="Group 355">
            <a:extLst>
              <a:ext uri="{FF2B5EF4-FFF2-40B4-BE49-F238E27FC236}">
                <a16:creationId xmlns:a16="http://schemas.microsoft.com/office/drawing/2014/main" id="{13258A05-ECDA-2C98-4585-389AD3C51261}"/>
              </a:ext>
            </a:extLst>
          </p:cNvPr>
          <p:cNvGrpSpPr/>
          <p:nvPr/>
        </p:nvGrpSpPr>
        <p:grpSpPr>
          <a:xfrm>
            <a:off x="8927145" y="4078288"/>
            <a:ext cx="397232" cy="243440"/>
            <a:chOff x="192088" y="4270375"/>
            <a:chExt cx="2532063" cy="1222375"/>
          </a:xfrm>
        </p:grpSpPr>
        <p:sp>
          <p:nvSpPr>
            <p:cNvPr id="392" name="Freeform 63">
              <a:extLst>
                <a:ext uri="{FF2B5EF4-FFF2-40B4-BE49-F238E27FC236}">
                  <a16:creationId xmlns:a16="http://schemas.microsoft.com/office/drawing/2014/main" id="{3AC2CC6A-DD13-DAA6-38F1-E417B027E08D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7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/>
            </a:p>
          </p:txBody>
        </p:sp>
        <p:sp>
          <p:nvSpPr>
            <p:cNvPr id="393" name="Freeform 334">
              <a:extLst>
                <a:ext uri="{FF2B5EF4-FFF2-40B4-BE49-F238E27FC236}">
                  <a16:creationId xmlns:a16="http://schemas.microsoft.com/office/drawing/2014/main" id="{D5275B0B-E822-1C96-5790-52BBFCAC60A0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88" name="Group 355">
            <a:extLst>
              <a:ext uri="{FF2B5EF4-FFF2-40B4-BE49-F238E27FC236}">
                <a16:creationId xmlns:a16="http://schemas.microsoft.com/office/drawing/2014/main" id="{37ECC11F-E1C7-5F1D-4C37-FA582859CCBD}"/>
              </a:ext>
            </a:extLst>
          </p:cNvPr>
          <p:cNvGrpSpPr/>
          <p:nvPr/>
        </p:nvGrpSpPr>
        <p:grpSpPr>
          <a:xfrm>
            <a:off x="7528483" y="4089532"/>
            <a:ext cx="397232" cy="243440"/>
            <a:chOff x="192088" y="4270375"/>
            <a:chExt cx="2532063" cy="1222375"/>
          </a:xfrm>
        </p:grpSpPr>
        <p:sp>
          <p:nvSpPr>
            <p:cNvPr id="389" name="Freeform 63">
              <a:extLst>
                <a:ext uri="{FF2B5EF4-FFF2-40B4-BE49-F238E27FC236}">
                  <a16:creationId xmlns:a16="http://schemas.microsoft.com/office/drawing/2014/main" id="{8A3818D6-B06C-10F7-9AA2-4A9357B7E300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90" name="Freeform 334">
              <a:extLst>
                <a:ext uri="{FF2B5EF4-FFF2-40B4-BE49-F238E27FC236}">
                  <a16:creationId xmlns:a16="http://schemas.microsoft.com/office/drawing/2014/main" id="{CC5F7ABF-48E0-F7B6-D6A0-8BA527435854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94" name="Group 355">
            <a:extLst>
              <a:ext uri="{FF2B5EF4-FFF2-40B4-BE49-F238E27FC236}">
                <a16:creationId xmlns:a16="http://schemas.microsoft.com/office/drawing/2014/main" id="{ECB0A3D7-5BFE-0896-A6CB-BB8EF557E7C1}"/>
              </a:ext>
            </a:extLst>
          </p:cNvPr>
          <p:cNvGrpSpPr/>
          <p:nvPr/>
        </p:nvGrpSpPr>
        <p:grpSpPr>
          <a:xfrm>
            <a:off x="4013405" y="5115964"/>
            <a:ext cx="397232" cy="243440"/>
            <a:chOff x="192088" y="4270375"/>
            <a:chExt cx="2532063" cy="1222375"/>
          </a:xfrm>
        </p:grpSpPr>
        <p:sp>
          <p:nvSpPr>
            <p:cNvPr id="395" name="Freeform 63">
              <a:extLst>
                <a:ext uri="{FF2B5EF4-FFF2-40B4-BE49-F238E27FC236}">
                  <a16:creationId xmlns:a16="http://schemas.microsoft.com/office/drawing/2014/main" id="{4373FCAE-1A3D-015A-BE36-04AC9C933C21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96" name="Freeform 334">
              <a:extLst>
                <a:ext uri="{FF2B5EF4-FFF2-40B4-BE49-F238E27FC236}">
                  <a16:creationId xmlns:a16="http://schemas.microsoft.com/office/drawing/2014/main" id="{897E6FCD-46AE-FFF7-443B-36A5595876CF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97" name="Group 355">
            <a:extLst>
              <a:ext uri="{FF2B5EF4-FFF2-40B4-BE49-F238E27FC236}">
                <a16:creationId xmlns:a16="http://schemas.microsoft.com/office/drawing/2014/main" id="{09039F93-60AA-195C-47B9-20F708B9A1C2}"/>
              </a:ext>
            </a:extLst>
          </p:cNvPr>
          <p:cNvGrpSpPr/>
          <p:nvPr/>
        </p:nvGrpSpPr>
        <p:grpSpPr>
          <a:xfrm>
            <a:off x="5412552" y="5115964"/>
            <a:ext cx="397232" cy="243440"/>
            <a:chOff x="192088" y="4270375"/>
            <a:chExt cx="2532063" cy="1222375"/>
          </a:xfrm>
        </p:grpSpPr>
        <p:sp>
          <p:nvSpPr>
            <p:cNvPr id="398" name="Freeform 63">
              <a:extLst>
                <a:ext uri="{FF2B5EF4-FFF2-40B4-BE49-F238E27FC236}">
                  <a16:creationId xmlns:a16="http://schemas.microsoft.com/office/drawing/2014/main" id="{578CDDE4-ADF3-CEA6-CA5D-2C2E6886CF6F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99" name="Freeform 334">
              <a:extLst>
                <a:ext uri="{FF2B5EF4-FFF2-40B4-BE49-F238E27FC236}">
                  <a16:creationId xmlns:a16="http://schemas.microsoft.com/office/drawing/2014/main" id="{11687EB8-FEF6-7A64-A9B9-3B51EB7B6663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400" name="Group 355">
            <a:extLst>
              <a:ext uri="{FF2B5EF4-FFF2-40B4-BE49-F238E27FC236}">
                <a16:creationId xmlns:a16="http://schemas.microsoft.com/office/drawing/2014/main" id="{723CD881-0520-1DEE-A022-552AD12094F9}"/>
              </a:ext>
            </a:extLst>
          </p:cNvPr>
          <p:cNvGrpSpPr/>
          <p:nvPr/>
        </p:nvGrpSpPr>
        <p:grpSpPr>
          <a:xfrm>
            <a:off x="6790610" y="5042935"/>
            <a:ext cx="397232" cy="243440"/>
            <a:chOff x="192088" y="4270375"/>
            <a:chExt cx="2532063" cy="1222375"/>
          </a:xfrm>
        </p:grpSpPr>
        <p:sp>
          <p:nvSpPr>
            <p:cNvPr id="401" name="Freeform 63">
              <a:extLst>
                <a:ext uri="{FF2B5EF4-FFF2-40B4-BE49-F238E27FC236}">
                  <a16:creationId xmlns:a16="http://schemas.microsoft.com/office/drawing/2014/main" id="{38FC9176-96AF-F9BA-F51A-F332DAC78155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02" name="Freeform 334">
              <a:extLst>
                <a:ext uri="{FF2B5EF4-FFF2-40B4-BE49-F238E27FC236}">
                  <a16:creationId xmlns:a16="http://schemas.microsoft.com/office/drawing/2014/main" id="{6DAE0346-53FE-39E7-414A-1EBAC8906FE6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403" name="Group 355">
            <a:extLst>
              <a:ext uri="{FF2B5EF4-FFF2-40B4-BE49-F238E27FC236}">
                <a16:creationId xmlns:a16="http://schemas.microsoft.com/office/drawing/2014/main" id="{8B2CB821-C868-CDCE-14FE-0C35DECD5A8E}"/>
              </a:ext>
            </a:extLst>
          </p:cNvPr>
          <p:cNvGrpSpPr/>
          <p:nvPr/>
        </p:nvGrpSpPr>
        <p:grpSpPr>
          <a:xfrm>
            <a:off x="8135511" y="5075238"/>
            <a:ext cx="397232" cy="243440"/>
            <a:chOff x="192088" y="4270375"/>
            <a:chExt cx="2532063" cy="1222375"/>
          </a:xfrm>
        </p:grpSpPr>
        <p:sp>
          <p:nvSpPr>
            <p:cNvPr id="404" name="Freeform 63">
              <a:extLst>
                <a:ext uri="{FF2B5EF4-FFF2-40B4-BE49-F238E27FC236}">
                  <a16:creationId xmlns:a16="http://schemas.microsoft.com/office/drawing/2014/main" id="{2E71C5F0-E898-2DBB-F44C-15D6D7D4F6A4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05" name="Freeform 334">
              <a:extLst>
                <a:ext uri="{FF2B5EF4-FFF2-40B4-BE49-F238E27FC236}">
                  <a16:creationId xmlns:a16="http://schemas.microsoft.com/office/drawing/2014/main" id="{C11D72F2-9136-34CF-950C-18D4042CBB37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406" name="Group 355">
            <a:extLst>
              <a:ext uri="{FF2B5EF4-FFF2-40B4-BE49-F238E27FC236}">
                <a16:creationId xmlns:a16="http://schemas.microsoft.com/office/drawing/2014/main" id="{EDED1C37-7909-7FEC-B33D-898DBF004883}"/>
              </a:ext>
            </a:extLst>
          </p:cNvPr>
          <p:cNvGrpSpPr/>
          <p:nvPr/>
        </p:nvGrpSpPr>
        <p:grpSpPr>
          <a:xfrm>
            <a:off x="9481852" y="5042935"/>
            <a:ext cx="397232" cy="243440"/>
            <a:chOff x="192088" y="4270375"/>
            <a:chExt cx="2532063" cy="1222375"/>
          </a:xfrm>
        </p:grpSpPr>
        <p:sp>
          <p:nvSpPr>
            <p:cNvPr id="407" name="Freeform 63">
              <a:extLst>
                <a:ext uri="{FF2B5EF4-FFF2-40B4-BE49-F238E27FC236}">
                  <a16:creationId xmlns:a16="http://schemas.microsoft.com/office/drawing/2014/main" id="{1CEED08B-6593-19E8-242F-7567D6505304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08" name="Freeform 334">
              <a:extLst>
                <a:ext uri="{FF2B5EF4-FFF2-40B4-BE49-F238E27FC236}">
                  <a16:creationId xmlns:a16="http://schemas.microsoft.com/office/drawing/2014/main" id="{5CD94654-08AB-497C-635A-5A56427A095F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409" name="Group 355">
            <a:extLst>
              <a:ext uri="{FF2B5EF4-FFF2-40B4-BE49-F238E27FC236}">
                <a16:creationId xmlns:a16="http://schemas.microsoft.com/office/drawing/2014/main" id="{7C395D29-AE02-0DDE-82BD-C1B558876D64}"/>
              </a:ext>
            </a:extLst>
          </p:cNvPr>
          <p:cNvGrpSpPr/>
          <p:nvPr/>
        </p:nvGrpSpPr>
        <p:grpSpPr>
          <a:xfrm>
            <a:off x="10285011" y="4109260"/>
            <a:ext cx="397232" cy="243440"/>
            <a:chOff x="192088" y="4270375"/>
            <a:chExt cx="2532063" cy="1222375"/>
          </a:xfrm>
        </p:grpSpPr>
        <p:sp>
          <p:nvSpPr>
            <p:cNvPr id="410" name="Freeform 63">
              <a:extLst>
                <a:ext uri="{FF2B5EF4-FFF2-40B4-BE49-F238E27FC236}">
                  <a16:creationId xmlns:a16="http://schemas.microsoft.com/office/drawing/2014/main" id="{1DAD8567-710A-7F1F-D64A-BCA6DC4B0B71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11" name="Freeform 334">
              <a:extLst>
                <a:ext uri="{FF2B5EF4-FFF2-40B4-BE49-F238E27FC236}">
                  <a16:creationId xmlns:a16="http://schemas.microsoft.com/office/drawing/2014/main" id="{79FD1A9A-5E83-DBDC-7089-249CE95C9F71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412" name="Group 355">
            <a:extLst>
              <a:ext uri="{FF2B5EF4-FFF2-40B4-BE49-F238E27FC236}">
                <a16:creationId xmlns:a16="http://schemas.microsoft.com/office/drawing/2014/main" id="{5786A405-C045-71EF-941F-60A008A8DAD8}"/>
              </a:ext>
            </a:extLst>
          </p:cNvPr>
          <p:cNvGrpSpPr/>
          <p:nvPr/>
        </p:nvGrpSpPr>
        <p:grpSpPr>
          <a:xfrm>
            <a:off x="10912380" y="5147468"/>
            <a:ext cx="397232" cy="243440"/>
            <a:chOff x="192088" y="4270375"/>
            <a:chExt cx="2532063" cy="1222375"/>
          </a:xfrm>
        </p:grpSpPr>
        <p:sp>
          <p:nvSpPr>
            <p:cNvPr id="413" name="Freeform 63">
              <a:extLst>
                <a:ext uri="{FF2B5EF4-FFF2-40B4-BE49-F238E27FC236}">
                  <a16:creationId xmlns:a16="http://schemas.microsoft.com/office/drawing/2014/main" id="{A52A94B0-18DD-1AAB-8AA2-FCA23AF7880A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14" name="Freeform 334">
              <a:extLst>
                <a:ext uri="{FF2B5EF4-FFF2-40B4-BE49-F238E27FC236}">
                  <a16:creationId xmlns:a16="http://schemas.microsoft.com/office/drawing/2014/main" id="{3DEAA90C-5D33-E64C-2CA6-D399D1B15201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pic>
        <p:nvPicPr>
          <p:cNvPr id="316" name="Picture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4" y="4038602"/>
            <a:ext cx="1639833" cy="1936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28" name="Group 358">
            <a:extLst>
              <a:ext uri="{FF2B5EF4-FFF2-40B4-BE49-F238E27FC236}">
                <a16:creationId xmlns:a16="http://schemas.microsoft.com/office/drawing/2014/main" id="{E99664ED-118A-2B87-C8AB-E0A852820384}"/>
              </a:ext>
            </a:extLst>
          </p:cNvPr>
          <p:cNvGrpSpPr/>
          <p:nvPr/>
        </p:nvGrpSpPr>
        <p:grpSpPr>
          <a:xfrm>
            <a:off x="5848138" y="3449353"/>
            <a:ext cx="985751" cy="966788"/>
            <a:chOff x="4414838" y="3459163"/>
            <a:chExt cx="968375" cy="966788"/>
          </a:xfrm>
        </p:grpSpPr>
        <p:sp>
          <p:nvSpPr>
            <p:cNvPr id="429" name="Oval 20">
              <a:extLst>
                <a:ext uri="{FF2B5EF4-FFF2-40B4-BE49-F238E27FC236}">
                  <a16:creationId xmlns:a16="http://schemas.microsoft.com/office/drawing/2014/main" id="{A7FA5475-E11D-4F0E-614B-F4CA8EA02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4838" y="3459163"/>
              <a:ext cx="968375" cy="966788"/>
            </a:xfrm>
            <a:prstGeom prst="ellipse">
              <a:avLst/>
            </a:prstGeom>
            <a:solidFill>
              <a:srgbClr val="F2F1F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30" name="Rectangle 130">
              <a:extLst>
                <a:ext uri="{FF2B5EF4-FFF2-40B4-BE49-F238E27FC236}">
                  <a16:creationId xmlns:a16="http://schemas.microsoft.com/office/drawing/2014/main" id="{BC097696-3E03-E1BD-C91A-023ED03E64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26001" y="3951288"/>
              <a:ext cx="98425" cy="109538"/>
            </a:xfrm>
            <a:prstGeom prst="rect">
              <a:avLst/>
            </a:prstGeom>
            <a:solidFill>
              <a:srgbClr val="83B7D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31" name="Freeform 131">
              <a:extLst>
                <a:ext uri="{FF2B5EF4-FFF2-40B4-BE49-F238E27FC236}">
                  <a16:creationId xmlns:a16="http://schemas.microsoft.com/office/drawing/2014/main" id="{50336174-46DA-6987-D253-4E8B7D60C7BB}"/>
                </a:ext>
              </a:extLst>
            </p:cNvPr>
            <p:cNvSpPr/>
            <p:nvPr/>
          </p:nvSpPr>
          <p:spPr bwMode="auto">
            <a:xfrm>
              <a:off x="4878388" y="4014788"/>
              <a:ext cx="209550" cy="19050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29" y="5"/>
                </a:cxn>
                <a:cxn ang="0">
                  <a:pos x="36" y="33"/>
                </a:cxn>
                <a:cxn ang="0">
                  <a:pos x="0" y="33"/>
                </a:cxn>
                <a:cxn ang="0">
                  <a:pos x="0" y="1"/>
                </a:cxn>
                <a:cxn ang="0">
                  <a:pos x="10" y="0"/>
                </a:cxn>
              </a:cxnLst>
              <a:rect l="0" t="0" r="r" b="b"/>
              <a:pathLst>
                <a:path w="36" h="33">
                  <a:moveTo>
                    <a:pt x="10" y="0"/>
                  </a:moveTo>
                  <a:cubicBezTo>
                    <a:pt x="10" y="0"/>
                    <a:pt x="27" y="3"/>
                    <a:pt x="29" y="5"/>
                  </a:cubicBezTo>
                  <a:cubicBezTo>
                    <a:pt x="31" y="7"/>
                    <a:pt x="35" y="28"/>
                    <a:pt x="36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32" name="Freeform 132">
              <a:extLst>
                <a:ext uri="{FF2B5EF4-FFF2-40B4-BE49-F238E27FC236}">
                  <a16:creationId xmlns:a16="http://schemas.microsoft.com/office/drawing/2014/main" id="{AC36CAB2-E8E2-F0F5-B6C7-DFDD24A98A99}"/>
                </a:ext>
              </a:extLst>
            </p:cNvPr>
            <p:cNvSpPr/>
            <p:nvPr/>
          </p:nvSpPr>
          <p:spPr bwMode="auto">
            <a:xfrm>
              <a:off x="4878388" y="3643313"/>
              <a:ext cx="122238" cy="3302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" y="27"/>
                </a:cxn>
                <a:cxn ang="0">
                  <a:pos x="15" y="50"/>
                </a:cxn>
                <a:cxn ang="0">
                  <a:pos x="0" y="57"/>
                </a:cxn>
                <a:cxn ang="0">
                  <a:pos x="0" y="0"/>
                </a:cxn>
              </a:cxnLst>
              <a:rect l="0" t="0" r="r" b="b"/>
              <a:pathLst>
                <a:path w="21" h="57">
                  <a:moveTo>
                    <a:pt x="0" y="0"/>
                  </a:moveTo>
                  <a:cubicBezTo>
                    <a:pt x="8" y="0"/>
                    <a:pt x="21" y="5"/>
                    <a:pt x="21" y="27"/>
                  </a:cubicBezTo>
                  <a:cubicBezTo>
                    <a:pt x="21" y="39"/>
                    <a:pt x="17" y="48"/>
                    <a:pt x="15" y="50"/>
                  </a:cubicBezTo>
                  <a:cubicBezTo>
                    <a:pt x="14" y="52"/>
                    <a:pt x="4" y="57"/>
                    <a:pt x="0" y="5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33" name="Freeform 133">
              <a:extLst>
                <a:ext uri="{FF2B5EF4-FFF2-40B4-BE49-F238E27FC236}">
                  <a16:creationId xmlns:a16="http://schemas.microsoft.com/office/drawing/2014/main" id="{87EF25FA-59FF-DD85-9A44-3161971A909A}"/>
                </a:ext>
              </a:extLst>
            </p:cNvPr>
            <p:cNvSpPr/>
            <p:nvPr/>
          </p:nvSpPr>
          <p:spPr bwMode="auto">
            <a:xfrm>
              <a:off x="4972051" y="3789363"/>
              <a:ext cx="57150" cy="74613"/>
            </a:xfrm>
            <a:custGeom>
              <a:avLst/>
              <a:gdLst/>
              <a:ahLst/>
              <a:cxnLst>
                <a:cxn ang="0">
                  <a:pos x="9" y="7"/>
                </a:cxn>
                <a:cxn ang="0">
                  <a:pos x="5" y="0"/>
                </a:cxn>
                <a:cxn ang="0">
                  <a:pos x="0" y="6"/>
                </a:cxn>
                <a:cxn ang="0">
                  <a:pos x="4" y="13"/>
                </a:cxn>
                <a:cxn ang="0">
                  <a:pos x="9" y="7"/>
                </a:cxn>
              </a:cxnLst>
              <a:rect l="0" t="0" r="r" b="b"/>
              <a:pathLst>
                <a:path w="10" h="13">
                  <a:moveTo>
                    <a:pt x="9" y="7"/>
                  </a:moveTo>
                  <a:cubicBezTo>
                    <a:pt x="10" y="3"/>
                    <a:pt x="8" y="0"/>
                    <a:pt x="5" y="0"/>
                  </a:cubicBezTo>
                  <a:cubicBezTo>
                    <a:pt x="3" y="0"/>
                    <a:pt x="1" y="2"/>
                    <a:pt x="0" y="6"/>
                  </a:cubicBezTo>
                  <a:cubicBezTo>
                    <a:pt x="0" y="9"/>
                    <a:pt x="2" y="12"/>
                    <a:pt x="4" y="13"/>
                  </a:cubicBezTo>
                  <a:cubicBezTo>
                    <a:pt x="7" y="13"/>
                    <a:pt x="9" y="10"/>
                    <a:pt x="9" y="7"/>
                  </a:cubicBezTo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34" name="Freeform 134">
              <a:extLst>
                <a:ext uri="{FF2B5EF4-FFF2-40B4-BE49-F238E27FC236}">
                  <a16:creationId xmlns:a16="http://schemas.microsoft.com/office/drawing/2014/main" id="{93A08364-B750-1028-A067-AA609FE02265}"/>
                </a:ext>
              </a:extLst>
            </p:cNvPr>
            <p:cNvSpPr/>
            <p:nvPr/>
          </p:nvSpPr>
          <p:spPr bwMode="auto">
            <a:xfrm>
              <a:off x="4757738" y="3643313"/>
              <a:ext cx="120650" cy="330200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0" y="27"/>
                </a:cxn>
                <a:cxn ang="0">
                  <a:pos x="5" y="50"/>
                </a:cxn>
                <a:cxn ang="0">
                  <a:pos x="21" y="57"/>
                </a:cxn>
                <a:cxn ang="0">
                  <a:pos x="21" y="0"/>
                </a:cxn>
              </a:cxnLst>
              <a:rect l="0" t="0" r="r" b="b"/>
              <a:pathLst>
                <a:path w="21" h="57">
                  <a:moveTo>
                    <a:pt x="21" y="0"/>
                  </a:moveTo>
                  <a:cubicBezTo>
                    <a:pt x="13" y="0"/>
                    <a:pt x="0" y="5"/>
                    <a:pt x="0" y="27"/>
                  </a:cubicBezTo>
                  <a:cubicBezTo>
                    <a:pt x="0" y="39"/>
                    <a:pt x="4" y="48"/>
                    <a:pt x="5" y="50"/>
                  </a:cubicBezTo>
                  <a:cubicBezTo>
                    <a:pt x="7" y="52"/>
                    <a:pt x="16" y="57"/>
                    <a:pt x="21" y="57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35" name="Freeform 135">
              <a:extLst>
                <a:ext uri="{FF2B5EF4-FFF2-40B4-BE49-F238E27FC236}">
                  <a16:creationId xmlns:a16="http://schemas.microsoft.com/office/drawing/2014/main" id="{1E2AC78D-B1DE-E19B-A536-2721CD9A03DD}"/>
                </a:ext>
              </a:extLst>
            </p:cNvPr>
            <p:cNvSpPr/>
            <p:nvPr/>
          </p:nvSpPr>
          <p:spPr bwMode="auto">
            <a:xfrm>
              <a:off x="4727576" y="3789363"/>
              <a:ext cx="58738" cy="74613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4" y="0"/>
                </a:cxn>
                <a:cxn ang="0">
                  <a:pos x="9" y="6"/>
                </a:cxn>
                <a:cxn ang="0">
                  <a:pos x="5" y="13"/>
                </a:cxn>
                <a:cxn ang="0">
                  <a:pos x="0" y="7"/>
                </a:cxn>
              </a:cxnLst>
              <a:rect l="0" t="0" r="r" b="b"/>
              <a:pathLst>
                <a:path w="10" h="13">
                  <a:moveTo>
                    <a:pt x="0" y="7"/>
                  </a:moveTo>
                  <a:cubicBezTo>
                    <a:pt x="0" y="3"/>
                    <a:pt x="2" y="0"/>
                    <a:pt x="4" y="0"/>
                  </a:cubicBezTo>
                  <a:cubicBezTo>
                    <a:pt x="7" y="0"/>
                    <a:pt x="9" y="2"/>
                    <a:pt x="9" y="6"/>
                  </a:cubicBezTo>
                  <a:cubicBezTo>
                    <a:pt x="10" y="9"/>
                    <a:pt x="8" y="12"/>
                    <a:pt x="5" y="13"/>
                  </a:cubicBezTo>
                  <a:cubicBezTo>
                    <a:pt x="3" y="13"/>
                    <a:pt x="1" y="10"/>
                    <a:pt x="0" y="7"/>
                  </a:cubicBezTo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36" name="Freeform 136">
              <a:extLst>
                <a:ext uri="{FF2B5EF4-FFF2-40B4-BE49-F238E27FC236}">
                  <a16:creationId xmlns:a16="http://schemas.microsoft.com/office/drawing/2014/main" id="{36645662-AF66-D8F5-5DE2-E5CEB7A10D8B}"/>
                </a:ext>
              </a:extLst>
            </p:cNvPr>
            <p:cNvSpPr/>
            <p:nvPr/>
          </p:nvSpPr>
          <p:spPr bwMode="auto">
            <a:xfrm>
              <a:off x="4664076" y="4014788"/>
              <a:ext cx="214313" cy="19050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8" y="5"/>
                </a:cxn>
                <a:cxn ang="0">
                  <a:pos x="0" y="33"/>
                </a:cxn>
                <a:cxn ang="0">
                  <a:pos x="37" y="33"/>
                </a:cxn>
                <a:cxn ang="0">
                  <a:pos x="37" y="1"/>
                </a:cxn>
                <a:cxn ang="0">
                  <a:pos x="26" y="0"/>
                </a:cxn>
              </a:cxnLst>
              <a:rect l="0" t="0" r="r" b="b"/>
              <a:pathLst>
                <a:path w="37" h="33">
                  <a:moveTo>
                    <a:pt x="26" y="0"/>
                  </a:moveTo>
                  <a:cubicBezTo>
                    <a:pt x="26" y="0"/>
                    <a:pt x="10" y="3"/>
                    <a:pt x="8" y="5"/>
                  </a:cubicBezTo>
                  <a:cubicBezTo>
                    <a:pt x="6" y="7"/>
                    <a:pt x="1" y="28"/>
                    <a:pt x="0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1"/>
                    <a:pt x="37" y="1"/>
                    <a:pt x="37" y="1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37" name="Freeform 137">
              <a:extLst>
                <a:ext uri="{FF2B5EF4-FFF2-40B4-BE49-F238E27FC236}">
                  <a16:creationId xmlns:a16="http://schemas.microsoft.com/office/drawing/2014/main" id="{395FE6B3-7B9A-C2E4-CC4D-237DFD3E5045}"/>
                </a:ext>
              </a:extLst>
            </p:cNvPr>
            <p:cNvSpPr/>
            <p:nvPr/>
          </p:nvSpPr>
          <p:spPr bwMode="auto">
            <a:xfrm>
              <a:off x="4814888" y="4003675"/>
              <a:ext cx="63500" cy="63500"/>
            </a:xfrm>
            <a:custGeom>
              <a:avLst/>
              <a:gdLst/>
              <a:ahLst/>
              <a:cxnLst>
                <a:cxn ang="0">
                  <a:pos x="40" y="11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15" y="40"/>
                </a:cxn>
                <a:cxn ang="0">
                  <a:pos x="40" y="11"/>
                </a:cxn>
              </a:cxnLst>
              <a:rect l="0" t="0" r="r" b="b"/>
              <a:pathLst>
                <a:path w="40" h="40">
                  <a:moveTo>
                    <a:pt x="40" y="11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15" y="40"/>
                  </a:lnTo>
                  <a:lnTo>
                    <a:pt x="40" y="11"/>
                  </a:lnTo>
                  <a:close/>
                </a:path>
              </a:pathLst>
            </a:custGeom>
            <a:solidFill>
              <a:srgbClr val="A6C9E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38" name="Freeform 138">
              <a:extLst>
                <a:ext uri="{FF2B5EF4-FFF2-40B4-BE49-F238E27FC236}">
                  <a16:creationId xmlns:a16="http://schemas.microsoft.com/office/drawing/2014/main" id="{5C199270-043D-ACD7-63AD-6168DA4974F9}"/>
                </a:ext>
              </a:extLst>
            </p:cNvPr>
            <p:cNvSpPr/>
            <p:nvPr/>
          </p:nvSpPr>
          <p:spPr bwMode="auto">
            <a:xfrm>
              <a:off x="4878388" y="4003675"/>
              <a:ext cx="63500" cy="63500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29" y="0"/>
                </a:cxn>
                <a:cxn ang="0">
                  <a:pos x="40" y="7"/>
                </a:cxn>
                <a:cxn ang="0">
                  <a:pos x="22" y="40"/>
                </a:cxn>
                <a:cxn ang="0">
                  <a:pos x="0" y="11"/>
                </a:cxn>
              </a:cxnLst>
              <a:rect l="0" t="0" r="r" b="b"/>
              <a:pathLst>
                <a:path w="40" h="40">
                  <a:moveTo>
                    <a:pt x="0" y="11"/>
                  </a:moveTo>
                  <a:lnTo>
                    <a:pt x="29" y="0"/>
                  </a:lnTo>
                  <a:lnTo>
                    <a:pt x="40" y="7"/>
                  </a:lnTo>
                  <a:lnTo>
                    <a:pt x="22" y="4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8FBDE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39" name="Freeform 139">
              <a:extLst>
                <a:ext uri="{FF2B5EF4-FFF2-40B4-BE49-F238E27FC236}">
                  <a16:creationId xmlns:a16="http://schemas.microsoft.com/office/drawing/2014/main" id="{CFC83801-A753-6BCA-019B-804723084F95}"/>
                </a:ext>
              </a:extLst>
            </p:cNvPr>
            <p:cNvSpPr/>
            <p:nvPr/>
          </p:nvSpPr>
          <p:spPr bwMode="auto">
            <a:xfrm>
              <a:off x="4710113" y="3609975"/>
              <a:ext cx="336550" cy="219075"/>
            </a:xfrm>
            <a:custGeom>
              <a:avLst/>
              <a:gdLst/>
              <a:ahLst/>
              <a:cxnLst>
                <a:cxn ang="0">
                  <a:pos x="51" y="31"/>
                </a:cxn>
                <a:cxn ang="0">
                  <a:pos x="29" y="0"/>
                </a:cxn>
                <a:cxn ang="0">
                  <a:pos x="7" y="31"/>
                </a:cxn>
                <a:cxn ang="0">
                  <a:pos x="11" y="38"/>
                </a:cxn>
                <a:cxn ang="0">
                  <a:pos x="12" y="38"/>
                </a:cxn>
                <a:cxn ang="0">
                  <a:pos x="13" y="26"/>
                </a:cxn>
                <a:cxn ang="0">
                  <a:pos x="40" y="18"/>
                </a:cxn>
                <a:cxn ang="0">
                  <a:pos x="45" y="27"/>
                </a:cxn>
                <a:cxn ang="0">
                  <a:pos x="43" y="28"/>
                </a:cxn>
                <a:cxn ang="0">
                  <a:pos x="45" y="38"/>
                </a:cxn>
                <a:cxn ang="0">
                  <a:pos x="47" y="38"/>
                </a:cxn>
                <a:cxn ang="0">
                  <a:pos x="51" y="31"/>
                </a:cxn>
              </a:cxnLst>
              <a:rect l="0" t="0" r="r" b="b"/>
              <a:pathLst>
                <a:path w="58" h="38">
                  <a:moveTo>
                    <a:pt x="51" y="31"/>
                  </a:moveTo>
                  <a:cubicBezTo>
                    <a:pt x="51" y="31"/>
                    <a:pt x="58" y="0"/>
                    <a:pt x="29" y="0"/>
                  </a:cubicBezTo>
                  <a:cubicBezTo>
                    <a:pt x="0" y="0"/>
                    <a:pt x="7" y="31"/>
                    <a:pt x="7" y="31"/>
                  </a:cubicBezTo>
                  <a:cubicBezTo>
                    <a:pt x="7" y="31"/>
                    <a:pt x="11" y="28"/>
                    <a:pt x="11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3" y="32"/>
                    <a:pt x="13" y="26"/>
                  </a:cubicBezTo>
                  <a:cubicBezTo>
                    <a:pt x="24" y="26"/>
                    <a:pt x="33" y="24"/>
                    <a:pt x="40" y="18"/>
                  </a:cubicBezTo>
                  <a:cubicBezTo>
                    <a:pt x="45" y="18"/>
                    <a:pt x="45" y="23"/>
                    <a:pt x="45" y="27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3" y="28"/>
                    <a:pt x="45" y="32"/>
                    <a:pt x="45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7" y="38"/>
                    <a:pt x="46" y="27"/>
                    <a:pt x="51" y="31"/>
                  </a:cubicBezTo>
                </a:path>
              </a:pathLst>
            </a:custGeom>
            <a:solidFill>
              <a:srgbClr val="83B7D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40" name="Freeform 140">
              <a:extLst>
                <a:ext uri="{FF2B5EF4-FFF2-40B4-BE49-F238E27FC236}">
                  <a16:creationId xmlns:a16="http://schemas.microsoft.com/office/drawing/2014/main" id="{CE9465E9-21D7-7270-6CDA-F4C84BFAF4AB}"/>
                </a:ext>
              </a:extLst>
            </p:cNvPr>
            <p:cNvSpPr/>
            <p:nvPr/>
          </p:nvSpPr>
          <p:spPr bwMode="auto">
            <a:xfrm>
              <a:off x="4838701" y="3905250"/>
              <a:ext cx="80963" cy="17463"/>
            </a:xfrm>
            <a:custGeom>
              <a:avLst/>
              <a:gdLst/>
              <a:ahLst/>
              <a:cxnLst>
                <a:cxn ang="0">
                  <a:pos x="7" y="3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7" y="3"/>
                </a:cxn>
              </a:cxnLst>
              <a:rect l="0" t="0" r="r" b="b"/>
              <a:pathLst>
                <a:path w="14" h="3">
                  <a:moveTo>
                    <a:pt x="7" y="3"/>
                  </a:moveTo>
                  <a:cubicBezTo>
                    <a:pt x="11" y="3"/>
                    <a:pt x="14" y="2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3"/>
                    <a:pt x="7" y="3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441" name="Group 355">
            <a:extLst>
              <a:ext uri="{FF2B5EF4-FFF2-40B4-BE49-F238E27FC236}">
                <a16:creationId xmlns:a16="http://schemas.microsoft.com/office/drawing/2014/main" id="{723CD881-0520-1DEE-A022-552AD12094F9}"/>
              </a:ext>
            </a:extLst>
          </p:cNvPr>
          <p:cNvGrpSpPr/>
          <p:nvPr/>
        </p:nvGrpSpPr>
        <p:grpSpPr>
          <a:xfrm>
            <a:off x="6104767" y="4090477"/>
            <a:ext cx="397232" cy="243440"/>
            <a:chOff x="192088" y="4270375"/>
            <a:chExt cx="2532063" cy="1222375"/>
          </a:xfrm>
        </p:grpSpPr>
        <p:sp>
          <p:nvSpPr>
            <p:cNvPr id="442" name="Freeform 63">
              <a:extLst>
                <a:ext uri="{FF2B5EF4-FFF2-40B4-BE49-F238E27FC236}">
                  <a16:creationId xmlns:a16="http://schemas.microsoft.com/office/drawing/2014/main" id="{38FC9176-96AF-F9BA-F51A-F332DAC78155}"/>
                </a:ext>
              </a:extLst>
            </p:cNvPr>
            <p:cNvSpPr/>
            <p:nvPr/>
          </p:nvSpPr>
          <p:spPr bwMode="auto">
            <a:xfrm>
              <a:off x="192088" y="4270375"/>
              <a:ext cx="2532063" cy="1076325"/>
            </a:xfrm>
            <a:custGeom>
              <a:avLst/>
              <a:gdLst/>
              <a:ahLst/>
              <a:cxnLst>
                <a:cxn ang="0">
                  <a:pos x="1551" y="678"/>
                </a:cxn>
                <a:cxn ang="0">
                  <a:pos x="1595" y="14"/>
                </a:cxn>
                <a:cxn ang="0">
                  <a:pos x="0" y="0"/>
                </a:cxn>
                <a:cxn ang="0">
                  <a:pos x="47" y="667"/>
                </a:cxn>
                <a:cxn ang="0">
                  <a:pos x="1551" y="678"/>
                </a:cxn>
              </a:cxnLst>
              <a:rect l="0" t="0" r="r" b="b"/>
              <a:pathLst>
                <a:path w="1595" h="678">
                  <a:moveTo>
                    <a:pt x="1551" y="678"/>
                  </a:moveTo>
                  <a:lnTo>
                    <a:pt x="1595" y="14"/>
                  </a:lnTo>
                  <a:lnTo>
                    <a:pt x="0" y="0"/>
                  </a:lnTo>
                  <a:lnTo>
                    <a:pt x="47" y="667"/>
                  </a:lnTo>
                  <a:lnTo>
                    <a:pt x="1551" y="678"/>
                  </a:lnTo>
                  <a:close/>
                </a:path>
              </a:pathLst>
            </a:custGeom>
            <a:solidFill>
              <a:srgbClr val="DEDEDE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43" name="Freeform 334">
              <a:extLst>
                <a:ext uri="{FF2B5EF4-FFF2-40B4-BE49-F238E27FC236}">
                  <a16:creationId xmlns:a16="http://schemas.microsoft.com/office/drawing/2014/main" id="{6DAE0346-53FE-39E7-414A-1EBAC8906FE6}"/>
                </a:ext>
              </a:extLst>
            </p:cNvPr>
            <p:cNvSpPr/>
            <p:nvPr/>
          </p:nvSpPr>
          <p:spPr bwMode="auto">
            <a:xfrm>
              <a:off x="192088" y="5324475"/>
              <a:ext cx="2532063" cy="1682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0" y="21"/>
                </a:cxn>
                <a:cxn ang="0">
                  <a:pos x="8" y="29"/>
                </a:cxn>
                <a:cxn ang="0">
                  <a:pos x="429" y="29"/>
                </a:cxn>
                <a:cxn ang="0">
                  <a:pos x="437" y="21"/>
                </a:cxn>
                <a:cxn ang="0">
                  <a:pos x="437" y="8"/>
                </a:cxn>
                <a:cxn ang="0">
                  <a:pos x="429" y="0"/>
                </a:cxn>
                <a:cxn ang="0">
                  <a:pos x="8" y="0"/>
                </a:cxn>
              </a:cxnLst>
              <a:rect l="0" t="0" r="r" b="b"/>
              <a:pathLst>
                <a:path w="437" h="29">
                  <a:moveTo>
                    <a:pt x="8" y="0"/>
                  </a:moveTo>
                  <a:cubicBezTo>
                    <a:pt x="8" y="0"/>
                    <a:pt x="0" y="0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9"/>
                    <a:pt x="8" y="29"/>
                  </a:cubicBezTo>
                  <a:cubicBezTo>
                    <a:pt x="429" y="29"/>
                    <a:pt x="429" y="29"/>
                    <a:pt x="429" y="29"/>
                  </a:cubicBezTo>
                  <a:cubicBezTo>
                    <a:pt x="429" y="29"/>
                    <a:pt x="437" y="29"/>
                    <a:pt x="437" y="21"/>
                  </a:cubicBezTo>
                  <a:cubicBezTo>
                    <a:pt x="437" y="8"/>
                    <a:pt x="437" y="8"/>
                    <a:pt x="437" y="8"/>
                  </a:cubicBezTo>
                  <a:cubicBezTo>
                    <a:pt x="437" y="8"/>
                    <a:pt x="437" y="0"/>
                    <a:pt x="429" y="0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D5D5D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793299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35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70"/>
          <p:cNvSpPr>
            <a:spLocks noChangeArrowheads="1"/>
          </p:cNvSpPr>
          <p:nvPr/>
        </p:nvSpPr>
        <p:spPr bwMode="auto">
          <a:xfrm>
            <a:off x="3449907" y="2464522"/>
            <a:ext cx="5264984" cy="523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chemeClr val="tx2">
                    <a:lumMod val="50000"/>
                  </a:schemeClr>
                </a:solidFill>
                <a:latin typeface="汉仪中圆简" panose="02010609000101010101" pitchFamily="49" charset="-122"/>
                <a:ea typeface="汉仪中圆简" panose="02010609000101010101" pitchFamily="49" charset="-122"/>
                <a:cs typeface="Yuanti SC" charset="-122"/>
              </a:rPr>
              <a:t>系统功能介绍</a:t>
            </a:r>
          </a:p>
        </p:txBody>
      </p:sp>
      <p:sp>
        <p:nvSpPr>
          <p:cNvPr id="7" name="文本框 18"/>
          <p:cNvSpPr txBox="1">
            <a:spLocks noChangeArrowheads="1"/>
          </p:cNvSpPr>
          <p:nvPr/>
        </p:nvSpPr>
        <p:spPr bwMode="auto">
          <a:xfrm>
            <a:off x="1436295" y="965048"/>
            <a:ext cx="966372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9600" b="1" dirty="0">
                <a:solidFill>
                  <a:schemeClr val="tx2">
                    <a:lumMod val="50000"/>
                  </a:schemeClr>
                </a:solidFill>
                <a:latin typeface="华文圆体 Regular" panose="020F0502040101010101" pitchFamily="34" charset="-122"/>
                <a:ea typeface="华文圆体 Regular" panose="020F0502040101010101" pitchFamily="34" charset="-122"/>
                <a:cs typeface="Yuanti SC" charset="-122"/>
              </a:rPr>
              <a:t>  </a:t>
            </a:r>
            <a:r>
              <a:rPr kumimoji="1" lang="en-US" altLang="zh-CN" sz="7200" b="1" dirty="0">
                <a:solidFill>
                  <a:schemeClr val="tx2">
                    <a:lumMod val="50000"/>
                  </a:schemeClr>
                </a:solidFill>
                <a:latin typeface="Rockwell Extra Bold" panose="02060903040505020403" pitchFamily="18" charset="0"/>
                <a:ea typeface="华文圆体 Regular" panose="020F0502040101010101" pitchFamily="34" charset="-122"/>
                <a:cs typeface="Yuanti SC" charset="-122"/>
              </a:rPr>
              <a:t>“Sign it”</a:t>
            </a:r>
            <a:r>
              <a:rPr kumimoji="1" lang="zh-CN" altLang="en-US" sz="7200" b="1" dirty="0">
                <a:solidFill>
                  <a:schemeClr val="tx2">
                    <a:lumMod val="50000"/>
                  </a:schemeClr>
                </a:solidFill>
                <a:latin typeface="华康海报体W12(P)" panose="040B0C00000000000000" pitchFamily="82" charset="-122"/>
                <a:ea typeface="华康海报体W12(P)" panose="040B0C00000000000000" pitchFamily="82" charset="-122"/>
                <a:cs typeface="Yuanti SC" charset="-122"/>
              </a:rPr>
              <a:t>功能展示</a:t>
            </a:r>
            <a:endParaRPr kumimoji="1" lang="zh-CN" altLang="en-US" sz="19900" b="1" dirty="0">
              <a:solidFill>
                <a:schemeClr val="tx2">
                  <a:lumMod val="50000"/>
                </a:schemeClr>
              </a:solidFill>
              <a:latin typeface="华康海报体W12(P)" panose="040B0C00000000000000" pitchFamily="82" charset="-122"/>
              <a:ea typeface="华康海报体W12(P)" panose="040B0C00000000000000" pitchFamily="82" charset="-122"/>
              <a:cs typeface="Yuanti SC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E77DC44-990A-EE55-7E42-06A238248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2980" y="3300769"/>
            <a:ext cx="604321" cy="60432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C04BB92-270B-4CCA-A908-D445E663F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3445" y="3343914"/>
            <a:ext cx="518029" cy="518029"/>
          </a:xfrm>
          <a:prstGeom prst="rect">
            <a:avLst/>
          </a:prstGeom>
        </p:spPr>
      </p:pic>
      <p:sp>
        <p:nvSpPr>
          <p:cNvPr id="13" name="Shape 2774"/>
          <p:cNvSpPr/>
          <p:nvPr/>
        </p:nvSpPr>
        <p:spPr bwMode="auto">
          <a:xfrm>
            <a:off x="7337618" y="3343914"/>
            <a:ext cx="549275" cy="5476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Source Sans Pro Light" charset="0"/>
              <a:ea typeface="Source Sans Pro Light" charset="0"/>
              <a:cs typeface="Source Sans Pro Light" charset="0"/>
              <a:sym typeface="Gill Sans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6"/>
          <p:cNvSpPr/>
          <p:nvPr/>
        </p:nvSpPr>
        <p:spPr bwMode="auto">
          <a:xfrm flipV="1">
            <a:off x="630238" y="1987549"/>
            <a:ext cx="2189162" cy="2017713"/>
          </a:xfrm>
          <a:custGeom>
            <a:avLst/>
            <a:gdLst>
              <a:gd name="connsiteX0" fmla="*/ 971829 w 2671591"/>
              <a:gd name="connsiteY0" fmla="*/ 311 h 2234714"/>
              <a:gd name="connsiteX1" fmla="*/ 1658132 w 2671591"/>
              <a:gd name="connsiteY1" fmla="*/ 121675 h 2234714"/>
              <a:gd name="connsiteX2" fmla="*/ 2391482 w 2671591"/>
              <a:gd name="connsiteY2" fmla="*/ 570868 h 2234714"/>
              <a:gd name="connsiteX3" fmla="*/ 2671591 w 2671591"/>
              <a:gd name="connsiteY3" fmla="*/ 1127080 h 2234714"/>
              <a:gd name="connsiteX4" fmla="*/ 2398520 w 2671591"/>
              <a:gd name="connsiteY4" fmla="*/ 1555152 h 2234714"/>
              <a:gd name="connsiteX5" fmla="*/ 1656724 w 2671591"/>
              <a:gd name="connsiteY5" fmla="*/ 2040957 h 2234714"/>
              <a:gd name="connsiteX6" fmla="*/ 436351 w 2671591"/>
              <a:gd name="connsiteY6" fmla="*/ 2146567 h 2234714"/>
              <a:gd name="connsiteX7" fmla="*/ 0 w 2671591"/>
              <a:gd name="connsiteY7" fmla="*/ 1127080 h 2234714"/>
              <a:gd name="connsiteX8" fmla="*/ 453241 w 2671591"/>
              <a:gd name="connsiteY8" fmla="*/ 130124 h 2234714"/>
              <a:gd name="connsiteX9" fmla="*/ 971829 w 2671591"/>
              <a:gd name="connsiteY9" fmla="*/ 311 h 223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71591" h="2234714">
                <a:moveTo>
                  <a:pt x="971829" y="311"/>
                </a:moveTo>
                <a:cubicBezTo>
                  <a:pt x="1208558" y="-4512"/>
                  <a:pt x="1452273" y="47220"/>
                  <a:pt x="1658132" y="121675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1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3"/>
                  <a:pt x="453241" y="130124"/>
                </a:cubicBezTo>
                <a:cubicBezTo>
                  <a:pt x="607811" y="42027"/>
                  <a:pt x="787708" y="4063"/>
                  <a:pt x="971829" y="31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7" name="Freeform 7"/>
          <p:cNvSpPr/>
          <p:nvPr/>
        </p:nvSpPr>
        <p:spPr bwMode="auto">
          <a:xfrm flipV="1">
            <a:off x="2838450" y="1987550"/>
            <a:ext cx="2189163" cy="2017713"/>
          </a:xfrm>
          <a:custGeom>
            <a:avLst/>
            <a:gdLst>
              <a:gd name="connsiteX0" fmla="*/ 971829 w 2671591"/>
              <a:gd name="connsiteY0" fmla="*/ 311 h 2234714"/>
              <a:gd name="connsiteX1" fmla="*/ 1658132 w 2671591"/>
              <a:gd name="connsiteY1" fmla="*/ 121675 h 2234714"/>
              <a:gd name="connsiteX2" fmla="*/ 2391482 w 2671591"/>
              <a:gd name="connsiteY2" fmla="*/ 570868 h 2234714"/>
              <a:gd name="connsiteX3" fmla="*/ 2671591 w 2671591"/>
              <a:gd name="connsiteY3" fmla="*/ 1127080 h 2234714"/>
              <a:gd name="connsiteX4" fmla="*/ 2398520 w 2671591"/>
              <a:gd name="connsiteY4" fmla="*/ 1555152 h 2234714"/>
              <a:gd name="connsiteX5" fmla="*/ 1656724 w 2671591"/>
              <a:gd name="connsiteY5" fmla="*/ 2040957 h 2234714"/>
              <a:gd name="connsiteX6" fmla="*/ 436351 w 2671591"/>
              <a:gd name="connsiteY6" fmla="*/ 2146567 h 2234714"/>
              <a:gd name="connsiteX7" fmla="*/ 0 w 2671591"/>
              <a:gd name="connsiteY7" fmla="*/ 1127080 h 2234714"/>
              <a:gd name="connsiteX8" fmla="*/ 453241 w 2671591"/>
              <a:gd name="connsiteY8" fmla="*/ 130124 h 2234714"/>
              <a:gd name="connsiteX9" fmla="*/ 971829 w 2671591"/>
              <a:gd name="connsiteY9" fmla="*/ 311 h 223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71591" h="2234714">
                <a:moveTo>
                  <a:pt x="971829" y="311"/>
                </a:moveTo>
                <a:cubicBezTo>
                  <a:pt x="1208558" y="-4512"/>
                  <a:pt x="1452273" y="47220"/>
                  <a:pt x="1658132" y="121675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1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3"/>
                  <a:pt x="453241" y="130124"/>
                </a:cubicBezTo>
                <a:cubicBezTo>
                  <a:pt x="607811" y="42027"/>
                  <a:pt x="787708" y="4063"/>
                  <a:pt x="971829" y="311"/>
                </a:cubicBezTo>
                <a:close/>
              </a:path>
            </a:pathLst>
          </a:custGeom>
          <a:solidFill>
            <a:srgbClr val="4BC9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29" name="Group 3"/>
          <p:cNvGrpSpPr/>
          <p:nvPr/>
        </p:nvGrpSpPr>
        <p:grpSpPr bwMode="auto">
          <a:xfrm>
            <a:off x="5026025" y="1987550"/>
            <a:ext cx="2189163" cy="2017713"/>
            <a:chOff x="5026134" y="1987208"/>
            <a:chExt cx="2189141" cy="2017448"/>
          </a:xfrm>
        </p:grpSpPr>
        <p:sp>
          <p:nvSpPr>
            <p:cNvPr id="30" name="Freeform 8"/>
            <p:cNvSpPr/>
            <p:nvPr/>
          </p:nvSpPr>
          <p:spPr>
            <a:xfrm flipV="1">
              <a:off x="5026134" y="1987208"/>
              <a:ext cx="2189141" cy="2017448"/>
            </a:xfrm>
            <a:custGeom>
              <a:avLst/>
              <a:gdLst>
                <a:gd name="connsiteX0" fmla="*/ 971829 w 2671591"/>
                <a:gd name="connsiteY0" fmla="*/ 311 h 2234714"/>
                <a:gd name="connsiteX1" fmla="*/ 1658132 w 2671591"/>
                <a:gd name="connsiteY1" fmla="*/ 121675 h 2234714"/>
                <a:gd name="connsiteX2" fmla="*/ 2391482 w 2671591"/>
                <a:gd name="connsiteY2" fmla="*/ 570868 h 2234714"/>
                <a:gd name="connsiteX3" fmla="*/ 2671591 w 2671591"/>
                <a:gd name="connsiteY3" fmla="*/ 1127080 h 2234714"/>
                <a:gd name="connsiteX4" fmla="*/ 2398520 w 2671591"/>
                <a:gd name="connsiteY4" fmla="*/ 1555152 h 2234714"/>
                <a:gd name="connsiteX5" fmla="*/ 1656724 w 2671591"/>
                <a:gd name="connsiteY5" fmla="*/ 2040957 h 2234714"/>
                <a:gd name="connsiteX6" fmla="*/ 436351 w 2671591"/>
                <a:gd name="connsiteY6" fmla="*/ 2146567 h 2234714"/>
                <a:gd name="connsiteX7" fmla="*/ 0 w 2671591"/>
                <a:gd name="connsiteY7" fmla="*/ 1127080 h 2234714"/>
                <a:gd name="connsiteX8" fmla="*/ 453241 w 2671591"/>
                <a:gd name="connsiteY8" fmla="*/ 130124 h 2234714"/>
                <a:gd name="connsiteX9" fmla="*/ 971829 w 2671591"/>
                <a:gd name="connsiteY9" fmla="*/ 311 h 223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71591" h="2234714">
                  <a:moveTo>
                    <a:pt x="971829" y="311"/>
                  </a:moveTo>
                  <a:cubicBezTo>
                    <a:pt x="1208558" y="-4512"/>
                    <a:pt x="1452273" y="47220"/>
                    <a:pt x="1658132" y="121675"/>
                  </a:cubicBezTo>
                  <a:cubicBezTo>
                    <a:pt x="1922757" y="217427"/>
                    <a:pt x="2191606" y="370914"/>
                    <a:pt x="2391482" y="570868"/>
                  </a:cubicBezTo>
                  <a:cubicBezTo>
                    <a:pt x="2536463" y="715906"/>
                    <a:pt x="2671591" y="914452"/>
                    <a:pt x="2671591" y="1127080"/>
                  </a:cubicBezTo>
                  <a:cubicBezTo>
                    <a:pt x="2671591" y="1267893"/>
                    <a:pt x="2492828" y="1465031"/>
                    <a:pt x="2398520" y="1555152"/>
                  </a:cubicBezTo>
                  <a:cubicBezTo>
                    <a:pt x="2188790" y="1755106"/>
                    <a:pt x="1919942" y="1922674"/>
                    <a:pt x="1656724" y="2040957"/>
                  </a:cubicBezTo>
                  <a:cubicBezTo>
                    <a:pt x="1309052" y="2194443"/>
                    <a:pt x="796691" y="2329623"/>
                    <a:pt x="436351" y="2146567"/>
                  </a:cubicBezTo>
                  <a:cubicBezTo>
                    <a:pt x="71787" y="1960693"/>
                    <a:pt x="0" y="1496010"/>
                    <a:pt x="0" y="1127080"/>
                  </a:cubicBezTo>
                  <a:cubicBezTo>
                    <a:pt x="0" y="742660"/>
                    <a:pt x="95716" y="334303"/>
                    <a:pt x="453241" y="130124"/>
                  </a:cubicBezTo>
                  <a:cubicBezTo>
                    <a:pt x="607811" y="42027"/>
                    <a:pt x="787708" y="4063"/>
                    <a:pt x="971829" y="31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1" name="Shape 2543"/>
            <p:cNvSpPr/>
            <p:nvPr/>
          </p:nvSpPr>
          <p:spPr>
            <a:xfrm>
              <a:off x="5730977" y="2603434"/>
              <a:ext cx="547682" cy="5476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09" y="18655"/>
                  </a:moveTo>
                  <a:lnTo>
                    <a:pt x="14727" y="18655"/>
                  </a:lnTo>
                  <a:lnTo>
                    <a:pt x="14727" y="19636"/>
                  </a:lnTo>
                  <a:lnTo>
                    <a:pt x="15709" y="19636"/>
                  </a:lnTo>
                  <a:cubicBezTo>
                    <a:pt x="15709" y="19636"/>
                    <a:pt x="15709" y="18655"/>
                    <a:pt x="15709" y="18655"/>
                  </a:cubicBezTo>
                  <a:close/>
                  <a:moveTo>
                    <a:pt x="15709" y="14727"/>
                  </a:moveTo>
                  <a:lnTo>
                    <a:pt x="14727" y="14727"/>
                  </a:lnTo>
                  <a:lnTo>
                    <a:pt x="14727" y="15709"/>
                  </a:lnTo>
                  <a:lnTo>
                    <a:pt x="15709" y="15709"/>
                  </a:lnTo>
                  <a:cubicBezTo>
                    <a:pt x="15709" y="15709"/>
                    <a:pt x="15709" y="14727"/>
                    <a:pt x="15709" y="14727"/>
                  </a:cubicBezTo>
                  <a:close/>
                  <a:moveTo>
                    <a:pt x="14727" y="10800"/>
                  </a:moveTo>
                  <a:lnTo>
                    <a:pt x="15709" y="10800"/>
                  </a:lnTo>
                  <a:lnTo>
                    <a:pt x="15709" y="9818"/>
                  </a:lnTo>
                  <a:lnTo>
                    <a:pt x="14727" y="9818"/>
                  </a:lnTo>
                  <a:cubicBezTo>
                    <a:pt x="14727" y="9818"/>
                    <a:pt x="14727" y="10800"/>
                    <a:pt x="14727" y="10800"/>
                  </a:cubicBezTo>
                  <a:close/>
                  <a:moveTo>
                    <a:pt x="15709" y="16691"/>
                  </a:moveTo>
                  <a:lnTo>
                    <a:pt x="14727" y="16691"/>
                  </a:lnTo>
                  <a:lnTo>
                    <a:pt x="14727" y="17673"/>
                  </a:lnTo>
                  <a:lnTo>
                    <a:pt x="15709" y="17673"/>
                  </a:lnTo>
                  <a:cubicBezTo>
                    <a:pt x="15709" y="17673"/>
                    <a:pt x="15709" y="16691"/>
                    <a:pt x="15709" y="16691"/>
                  </a:cubicBezTo>
                  <a:close/>
                  <a:moveTo>
                    <a:pt x="14727" y="8836"/>
                  </a:moveTo>
                  <a:lnTo>
                    <a:pt x="15709" y="8836"/>
                  </a:lnTo>
                  <a:lnTo>
                    <a:pt x="15709" y="7855"/>
                  </a:lnTo>
                  <a:lnTo>
                    <a:pt x="14727" y="7855"/>
                  </a:lnTo>
                  <a:cubicBezTo>
                    <a:pt x="14727" y="7855"/>
                    <a:pt x="14727" y="8836"/>
                    <a:pt x="14727" y="8836"/>
                  </a:cubicBezTo>
                  <a:close/>
                  <a:moveTo>
                    <a:pt x="19636" y="0"/>
                  </a:moveTo>
                  <a:lnTo>
                    <a:pt x="5891" y="0"/>
                  </a:lnTo>
                  <a:cubicBezTo>
                    <a:pt x="4806" y="0"/>
                    <a:pt x="3927" y="879"/>
                    <a:pt x="3927" y="1964"/>
                  </a:cubicBezTo>
                  <a:lnTo>
                    <a:pt x="3927" y="2455"/>
                  </a:lnTo>
                  <a:cubicBezTo>
                    <a:pt x="3927" y="2726"/>
                    <a:pt x="4147" y="2945"/>
                    <a:pt x="4418" y="2945"/>
                  </a:cubicBezTo>
                  <a:cubicBezTo>
                    <a:pt x="4690" y="2945"/>
                    <a:pt x="4909" y="2726"/>
                    <a:pt x="4909" y="2455"/>
                  </a:cubicBezTo>
                  <a:lnTo>
                    <a:pt x="4909" y="1964"/>
                  </a:lnTo>
                  <a:cubicBezTo>
                    <a:pt x="4909" y="1422"/>
                    <a:pt x="5349" y="982"/>
                    <a:pt x="5891" y="982"/>
                  </a:cubicBezTo>
                  <a:lnTo>
                    <a:pt x="19636" y="982"/>
                  </a:lnTo>
                  <a:cubicBezTo>
                    <a:pt x="20178" y="982"/>
                    <a:pt x="20618" y="1422"/>
                    <a:pt x="20618" y="1964"/>
                  </a:cubicBezTo>
                  <a:lnTo>
                    <a:pt x="20618" y="15709"/>
                  </a:lnTo>
                  <a:cubicBezTo>
                    <a:pt x="20618" y="16251"/>
                    <a:pt x="20178" y="16691"/>
                    <a:pt x="19636" y="16691"/>
                  </a:cubicBezTo>
                  <a:lnTo>
                    <a:pt x="19145" y="16691"/>
                  </a:lnTo>
                  <a:cubicBezTo>
                    <a:pt x="18874" y="16691"/>
                    <a:pt x="18655" y="16911"/>
                    <a:pt x="18655" y="17182"/>
                  </a:cubicBezTo>
                  <a:cubicBezTo>
                    <a:pt x="18655" y="17453"/>
                    <a:pt x="18874" y="17673"/>
                    <a:pt x="19145" y="17673"/>
                  </a:cubicBezTo>
                  <a:lnTo>
                    <a:pt x="19636" y="17673"/>
                  </a:lnTo>
                  <a:cubicBezTo>
                    <a:pt x="20721" y="17673"/>
                    <a:pt x="21600" y="16794"/>
                    <a:pt x="21600" y="15709"/>
                  </a:cubicBezTo>
                  <a:lnTo>
                    <a:pt x="21600" y="1964"/>
                  </a:lnTo>
                  <a:cubicBezTo>
                    <a:pt x="21600" y="879"/>
                    <a:pt x="20721" y="0"/>
                    <a:pt x="19636" y="0"/>
                  </a:cubicBezTo>
                  <a:moveTo>
                    <a:pt x="14727" y="6873"/>
                  </a:moveTo>
                  <a:lnTo>
                    <a:pt x="15709" y="6873"/>
                  </a:lnTo>
                  <a:lnTo>
                    <a:pt x="15709" y="5891"/>
                  </a:lnTo>
                  <a:lnTo>
                    <a:pt x="14727" y="5891"/>
                  </a:lnTo>
                  <a:cubicBezTo>
                    <a:pt x="14727" y="5891"/>
                    <a:pt x="14727" y="6873"/>
                    <a:pt x="14727" y="6873"/>
                  </a:cubicBezTo>
                  <a:close/>
                  <a:moveTo>
                    <a:pt x="16691" y="12273"/>
                  </a:moveTo>
                  <a:lnTo>
                    <a:pt x="13745" y="12273"/>
                  </a:lnTo>
                  <a:lnTo>
                    <a:pt x="13745" y="4909"/>
                  </a:lnTo>
                  <a:lnTo>
                    <a:pt x="15709" y="4909"/>
                  </a:lnTo>
                  <a:cubicBezTo>
                    <a:pt x="16251" y="4909"/>
                    <a:pt x="16691" y="5349"/>
                    <a:pt x="16691" y="5891"/>
                  </a:cubicBezTo>
                  <a:cubicBezTo>
                    <a:pt x="16691" y="5891"/>
                    <a:pt x="16691" y="12273"/>
                    <a:pt x="16691" y="12273"/>
                  </a:cubicBezTo>
                  <a:close/>
                  <a:moveTo>
                    <a:pt x="16691" y="19636"/>
                  </a:moveTo>
                  <a:cubicBezTo>
                    <a:pt x="16691" y="20178"/>
                    <a:pt x="16251" y="20618"/>
                    <a:pt x="15709" y="20618"/>
                  </a:cubicBezTo>
                  <a:lnTo>
                    <a:pt x="13745" y="20618"/>
                  </a:lnTo>
                  <a:lnTo>
                    <a:pt x="13745" y="13255"/>
                  </a:lnTo>
                  <a:lnTo>
                    <a:pt x="16691" y="13255"/>
                  </a:lnTo>
                  <a:cubicBezTo>
                    <a:pt x="16691" y="13255"/>
                    <a:pt x="16691" y="19636"/>
                    <a:pt x="16691" y="19636"/>
                  </a:cubicBezTo>
                  <a:close/>
                  <a:moveTo>
                    <a:pt x="12764" y="12273"/>
                  </a:moveTo>
                  <a:lnTo>
                    <a:pt x="4909" y="12273"/>
                  </a:lnTo>
                  <a:lnTo>
                    <a:pt x="4909" y="4909"/>
                  </a:lnTo>
                  <a:lnTo>
                    <a:pt x="12764" y="4909"/>
                  </a:lnTo>
                  <a:cubicBezTo>
                    <a:pt x="12764" y="4909"/>
                    <a:pt x="12764" y="12273"/>
                    <a:pt x="12764" y="12273"/>
                  </a:cubicBezTo>
                  <a:close/>
                  <a:moveTo>
                    <a:pt x="12764" y="20618"/>
                  </a:moveTo>
                  <a:lnTo>
                    <a:pt x="4909" y="20618"/>
                  </a:lnTo>
                  <a:lnTo>
                    <a:pt x="4909" y="13255"/>
                  </a:lnTo>
                  <a:lnTo>
                    <a:pt x="12764" y="13255"/>
                  </a:lnTo>
                  <a:cubicBezTo>
                    <a:pt x="12764" y="13255"/>
                    <a:pt x="12764" y="20618"/>
                    <a:pt x="12764" y="20618"/>
                  </a:cubicBezTo>
                  <a:close/>
                  <a:moveTo>
                    <a:pt x="3927" y="12273"/>
                  </a:moveTo>
                  <a:lnTo>
                    <a:pt x="982" y="12273"/>
                  </a:lnTo>
                  <a:lnTo>
                    <a:pt x="982" y="5891"/>
                  </a:lnTo>
                  <a:cubicBezTo>
                    <a:pt x="982" y="5349"/>
                    <a:pt x="1422" y="4909"/>
                    <a:pt x="1964" y="4909"/>
                  </a:cubicBezTo>
                  <a:lnTo>
                    <a:pt x="3927" y="4909"/>
                  </a:lnTo>
                  <a:cubicBezTo>
                    <a:pt x="3927" y="4909"/>
                    <a:pt x="3927" y="12273"/>
                    <a:pt x="3927" y="12273"/>
                  </a:cubicBezTo>
                  <a:close/>
                  <a:moveTo>
                    <a:pt x="3927" y="20618"/>
                  </a:moveTo>
                  <a:lnTo>
                    <a:pt x="1964" y="20618"/>
                  </a:lnTo>
                  <a:cubicBezTo>
                    <a:pt x="1422" y="20618"/>
                    <a:pt x="982" y="20178"/>
                    <a:pt x="982" y="19636"/>
                  </a:cubicBezTo>
                  <a:lnTo>
                    <a:pt x="982" y="13255"/>
                  </a:lnTo>
                  <a:lnTo>
                    <a:pt x="3927" y="13255"/>
                  </a:lnTo>
                  <a:cubicBezTo>
                    <a:pt x="3927" y="13255"/>
                    <a:pt x="3927" y="20618"/>
                    <a:pt x="3927" y="20618"/>
                  </a:cubicBezTo>
                  <a:close/>
                  <a:moveTo>
                    <a:pt x="15709" y="3927"/>
                  </a:moveTo>
                  <a:lnTo>
                    <a:pt x="1964" y="3927"/>
                  </a:lnTo>
                  <a:cubicBezTo>
                    <a:pt x="879" y="3927"/>
                    <a:pt x="0" y="4806"/>
                    <a:pt x="0" y="5891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5709" y="21600"/>
                  </a:lnTo>
                  <a:cubicBezTo>
                    <a:pt x="16794" y="21600"/>
                    <a:pt x="17673" y="20721"/>
                    <a:pt x="17673" y="19636"/>
                  </a:cubicBezTo>
                  <a:lnTo>
                    <a:pt x="17673" y="5891"/>
                  </a:lnTo>
                  <a:cubicBezTo>
                    <a:pt x="17673" y="4806"/>
                    <a:pt x="16794" y="3927"/>
                    <a:pt x="15709" y="3927"/>
                  </a:cubicBezTo>
                  <a:moveTo>
                    <a:pt x="1964" y="8836"/>
                  </a:moveTo>
                  <a:lnTo>
                    <a:pt x="2945" y="8836"/>
                  </a:lnTo>
                  <a:lnTo>
                    <a:pt x="2945" y="7855"/>
                  </a:lnTo>
                  <a:lnTo>
                    <a:pt x="1964" y="7855"/>
                  </a:lnTo>
                  <a:cubicBezTo>
                    <a:pt x="1964" y="7855"/>
                    <a:pt x="1964" y="8836"/>
                    <a:pt x="1964" y="8836"/>
                  </a:cubicBezTo>
                  <a:close/>
                  <a:moveTo>
                    <a:pt x="1964" y="10800"/>
                  </a:moveTo>
                  <a:lnTo>
                    <a:pt x="2945" y="10800"/>
                  </a:lnTo>
                  <a:lnTo>
                    <a:pt x="2945" y="9818"/>
                  </a:lnTo>
                  <a:lnTo>
                    <a:pt x="1964" y="9818"/>
                  </a:lnTo>
                  <a:cubicBezTo>
                    <a:pt x="1964" y="9818"/>
                    <a:pt x="1964" y="10800"/>
                    <a:pt x="1964" y="10800"/>
                  </a:cubicBezTo>
                  <a:close/>
                  <a:moveTo>
                    <a:pt x="2945" y="16691"/>
                  </a:moveTo>
                  <a:lnTo>
                    <a:pt x="1964" y="16691"/>
                  </a:lnTo>
                  <a:lnTo>
                    <a:pt x="1964" y="17673"/>
                  </a:lnTo>
                  <a:lnTo>
                    <a:pt x="2945" y="17673"/>
                  </a:lnTo>
                  <a:cubicBezTo>
                    <a:pt x="2945" y="17673"/>
                    <a:pt x="2945" y="16691"/>
                    <a:pt x="2945" y="16691"/>
                  </a:cubicBezTo>
                  <a:close/>
                  <a:moveTo>
                    <a:pt x="1964" y="6873"/>
                  </a:moveTo>
                  <a:lnTo>
                    <a:pt x="2945" y="6873"/>
                  </a:lnTo>
                  <a:lnTo>
                    <a:pt x="2945" y="5891"/>
                  </a:lnTo>
                  <a:lnTo>
                    <a:pt x="1964" y="5891"/>
                  </a:lnTo>
                  <a:cubicBezTo>
                    <a:pt x="1964" y="5891"/>
                    <a:pt x="1964" y="6873"/>
                    <a:pt x="1964" y="6873"/>
                  </a:cubicBezTo>
                  <a:close/>
                  <a:moveTo>
                    <a:pt x="2945" y="14727"/>
                  </a:moveTo>
                  <a:lnTo>
                    <a:pt x="1964" y="14727"/>
                  </a:lnTo>
                  <a:lnTo>
                    <a:pt x="1964" y="15709"/>
                  </a:lnTo>
                  <a:lnTo>
                    <a:pt x="2945" y="15709"/>
                  </a:lnTo>
                  <a:cubicBezTo>
                    <a:pt x="2945" y="15709"/>
                    <a:pt x="2945" y="14727"/>
                    <a:pt x="2945" y="14727"/>
                  </a:cubicBezTo>
                  <a:close/>
                  <a:moveTo>
                    <a:pt x="2945" y="18655"/>
                  </a:moveTo>
                  <a:lnTo>
                    <a:pt x="1964" y="18655"/>
                  </a:lnTo>
                  <a:lnTo>
                    <a:pt x="1964" y="19636"/>
                  </a:lnTo>
                  <a:lnTo>
                    <a:pt x="2945" y="19636"/>
                  </a:lnTo>
                  <a:cubicBezTo>
                    <a:pt x="2945" y="19636"/>
                    <a:pt x="2945" y="18655"/>
                    <a:pt x="2945" y="18655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600" eaLnBrk="1" fontAlgn="auto" hangingPunct="1">
                <a:spcBef>
                  <a:spcPts val="0"/>
                </a:spcBef>
                <a:spcAft>
                  <a:spcPts val="0"/>
                </a:spcAft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chemeClr val="tx2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</p:grpSp>
      <p:grpSp>
        <p:nvGrpSpPr>
          <p:cNvPr id="32" name="Group 4"/>
          <p:cNvGrpSpPr/>
          <p:nvPr/>
        </p:nvGrpSpPr>
        <p:grpSpPr bwMode="auto">
          <a:xfrm>
            <a:off x="7204075" y="1987550"/>
            <a:ext cx="2189163" cy="2017713"/>
            <a:chOff x="7203815" y="1987208"/>
            <a:chExt cx="2189141" cy="2017448"/>
          </a:xfrm>
        </p:grpSpPr>
        <p:sp>
          <p:nvSpPr>
            <p:cNvPr id="33" name="Freeform 9"/>
            <p:cNvSpPr/>
            <p:nvPr/>
          </p:nvSpPr>
          <p:spPr>
            <a:xfrm flipV="1">
              <a:off x="7203815" y="1987208"/>
              <a:ext cx="2189141" cy="2017448"/>
            </a:xfrm>
            <a:custGeom>
              <a:avLst/>
              <a:gdLst>
                <a:gd name="connsiteX0" fmla="*/ 971829 w 2671591"/>
                <a:gd name="connsiteY0" fmla="*/ 311 h 2234714"/>
                <a:gd name="connsiteX1" fmla="*/ 1658132 w 2671591"/>
                <a:gd name="connsiteY1" fmla="*/ 121675 h 2234714"/>
                <a:gd name="connsiteX2" fmla="*/ 2391482 w 2671591"/>
                <a:gd name="connsiteY2" fmla="*/ 570868 h 2234714"/>
                <a:gd name="connsiteX3" fmla="*/ 2671591 w 2671591"/>
                <a:gd name="connsiteY3" fmla="*/ 1127080 h 2234714"/>
                <a:gd name="connsiteX4" fmla="*/ 2398520 w 2671591"/>
                <a:gd name="connsiteY4" fmla="*/ 1555152 h 2234714"/>
                <a:gd name="connsiteX5" fmla="*/ 1656724 w 2671591"/>
                <a:gd name="connsiteY5" fmla="*/ 2040957 h 2234714"/>
                <a:gd name="connsiteX6" fmla="*/ 436351 w 2671591"/>
                <a:gd name="connsiteY6" fmla="*/ 2146567 h 2234714"/>
                <a:gd name="connsiteX7" fmla="*/ 0 w 2671591"/>
                <a:gd name="connsiteY7" fmla="*/ 1127080 h 2234714"/>
                <a:gd name="connsiteX8" fmla="*/ 453241 w 2671591"/>
                <a:gd name="connsiteY8" fmla="*/ 130124 h 2234714"/>
                <a:gd name="connsiteX9" fmla="*/ 971829 w 2671591"/>
                <a:gd name="connsiteY9" fmla="*/ 311 h 223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71591" h="2234714">
                  <a:moveTo>
                    <a:pt x="971829" y="311"/>
                  </a:moveTo>
                  <a:cubicBezTo>
                    <a:pt x="1208558" y="-4512"/>
                    <a:pt x="1452273" y="47220"/>
                    <a:pt x="1658132" y="121675"/>
                  </a:cubicBezTo>
                  <a:cubicBezTo>
                    <a:pt x="1922757" y="217427"/>
                    <a:pt x="2191606" y="370914"/>
                    <a:pt x="2391482" y="570868"/>
                  </a:cubicBezTo>
                  <a:cubicBezTo>
                    <a:pt x="2536463" y="715906"/>
                    <a:pt x="2671591" y="914452"/>
                    <a:pt x="2671591" y="1127080"/>
                  </a:cubicBezTo>
                  <a:cubicBezTo>
                    <a:pt x="2671591" y="1267893"/>
                    <a:pt x="2492828" y="1465031"/>
                    <a:pt x="2398520" y="1555152"/>
                  </a:cubicBezTo>
                  <a:cubicBezTo>
                    <a:pt x="2188790" y="1755106"/>
                    <a:pt x="1919942" y="1922674"/>
                    <a:pt x="1656724" y="2040957"/>
                  </a:cubicBezTo>
                  <a:cubicBezTo>
                    <a:pt x="1309052" y="2194443"/>
                    <a:pt x="796691" y="2329623"/>
                    <a:pt x="436351" y="2146567"/>
                  </a:cubicBezTo>
                  <a:cubicBezTo>
                    <a:pt x="71787" y="1960693"/>
                    <a:pt x="0" y="1496010"/>
                    <a:pt x="0" y="1127080"/>
                  </a:cubicBezTo>
                  <a:cubicBezTo>
                    <a:pt x="0" y="742660"/>
                    <a:pt x="95716" y="334303"/>
                    <a:pt x="453241" y="130124"/>
                  </a:cubicBezTo>
                  <a:cubicBezTo>
                    <a:pt x="607811" y="42027"/>
                    <a:pt x="787708" y="4063"/>
                    <a:pt x="971829" y="311"/>
                  </a:cubicBezTo>
                  <a:close/>
                </a:path>
              </a:pathLst>
            </a:custGeom>
            <a:solidFill>
              <a:srgbClr val="4BC9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4" name="Shape 2784"/>
            <p:cNvSpPr/>
            <p:nvPr/>
          </p:nvSpPr>
          <p:spPr>
            <a:xfrm>
              <a:off x="7918183" y="2722124"/>
              <a:ext cx="549269" cy="5476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3" y="11229"/>
                  </a:moveTo>
                  <a:lnTo>
                    <a:pt x="20356" y="11234"/>
                  </a:lnTo>
                  <a:lnTo>
                    <a:pt x="11029" y="16143"/>
                  </a:lnTo>
                  <a:lnTo>
                    <a:pt x="11026" y="16138"/>
                  </a:lnTo>
                  <a:cubicBezTo>
                    <a:pt x="10957" y="16174"/>
                    <a:pt x="10883" y="16200"/>
                    <a:pt x="10800" y="16200"/>
                  </a:cubicBezTo>
                  <a:cubicBezTo>
                    <a:pt x="10717" y="16200"/>
                    <a:pt x="10643" y="16174"/>
                    <a:pt x="10574" y="16138"/>
                  </a:cubicBezTo>
                  <a:lnTo>
                    <a:pt x="10571" y="16143"/>
                  </a:lnTo>
                  <a:lnTo>
                    <a:pt x="1244" y="11234"/>
                  </a:lnTo>
                  <a:lnTo>
                    <a:pt x="1247" y="11229"/>
                  </a:lnTo>
                  <a:cubicBezTo>
                    <a:pt x="1091" y="11147"/>
                    <a:pt x="982" y="10988"/>
                    <a:pt x="982" y="10800"/>
                  </a:cubicBezTo>
                  <a:cubicBezTo>
                    <a:pt x="982" y="10612"/>
                    <a:pt x="1091" y="10453"/>
                    <a:pt x="1247" y="10371"/>
                  </a:cubicBezTo>
                  <a:lnTo>
                    <a:pt x="1244" y="10366"/>
                  </a:lnTo>
                  <a:lnTo>
                    <a:pt x="3562" y="9146"/>
                  </a:lnTo>
                  <a:lnTo>
                    <a:pt x="10113" y="12594"/>
                  </a:lnTo>
                  <a:lnTo>
                    <a:pt x="10117" y="12588"/>
                  </a:lnTo>
                  <a:cubicBezTo>
                    <a:pt x="10322" y="12697"/>
                    <a:pt x="10552" y="12764"/>
                    <a:pt x="10800" y="12764"/>
                  </a:cubicBezTo>
                  <a:cubicBezTo>
                    <a:pt x="11048" y="12764"/>
                    <a:pt x="11278" y="12697"/>
                    <a:pt x="11483" y="12588"/>
                  </a:cubicBezTo>
                  <a:lnTo>
                    <a:pt x="11486" y="12594"/>
                  </a:lnTo>
                  <a:lnTo>
                    <a:pt x="18038" y="9146"/>
                  </a:lnTo>
                  <a:lnTo>
                    <a:pt x="20356" y="10366"/>
                  </a:lnTo>
                  <a:lnTo>
                    <a:pt x="20353" y="10371"/>
                  </a:lnTo>
                  <a:cubicBezTo>
                    <a:pt x="20509" y="10453"/>
                    <a:pt x="20618" y="10612"/>
                    <a:pt x="20618" y="10800"/>
                  </a:cubicBezTo>
                  <a:cubicBezTo>
                    <a:pt x="20618" y="10988"/>
                    <a:pt x="20509" y="11147"/>
                    <a:pt x="20353" y="11229"/>
                  </a:cubicBezTo>
                  <a:moveTo>
                    <a:pt x="20356" y="14784"/>
                  </a:moveTo>
                  <a:lnTo>
                    <a:pt x="20353" y="14790"/>
                  </a:lnTo>
                  <a:cubicBezTo>
                    <a:pt x="20509" y="14872"/>
                    <a:pt x="20618" y="15030"/>
                    <a:pt x="20618" y="15218"/>
                  </a:cubicBezTo>
                  <a:cubicBezTo>
                    <a:pt x="20618" y="15407"/>
                    <a:pt x="20509" y="15565"/>
                    <a:pt x="20353" y="15647"/>
                  </a:cubicBezTo>
                  <a:lnTo>
                    <a:pt x="20356" y="15653"/>
                  </a:lnTo>
                  <a:lnTo>
                    <a:pt x="11029" y="20562"/>
                  </a:lnTo>
                  <a:lnTo>
                    <a:pt x="11026" y="20556"/>
                  </a:lnTo>
                  <a:cubicBezTo>
                    <a:pt x="10957" y="20592"/>
                    <a:pt x="10883" y="20618"/>
                    <a:pt x="10800" y="20618"/>
                  </a:cubicBezTo>
                  <a:cubicBezTo>
                    <a:pt x="10717" y="20618"/>
                    <a:pt x="10643" y="20592"/>
                    <a:pt x="10574" y="20556"/>
                  </a:cubicBezTo>
                  <a:lnTo>
                    <a:pt x="10571" y="20562"/>
                  </a:lnTo>
                  <a:lnTo>
                    <a:pt x="1244" y="15653"/>
                  </a:lnTo>
                  <a:lnTo>
                    <a:pt x="1247" y="15647"/>
                  </a:lnTo>
                  <a:cubicBezTo>
                    <a:pt x="1091" y="15565"/>
                    <a:pt x="982" y="15407"/>
                    <a:pt x="982" y="15218"/>
                  </a:cubicBezTo>
                  <a:cubicBezTo>
                    <a:pt x="982" y="15030"/>
                    <a:pt x="1091" y="14872"/>
                    <a:pt x="1247" y="14790"/>
                  </a:cubicBezTo>
                  <a:lnTo>
                    <a:pt x="1244" y="14784"/>
                  </a:lnTo>
                  <a:lnTo>
                    <a:pt x="3562" y="13564"/>
                  </a:lnTo>
                  <a:lnTo>
                    <a:pt x="10113" y="17012"/>
                  </a:lnTo>
                  <a:lnTo>
                    <a:pt x="10117" y="17006"/>
                  </a:lnTo>
                  <a:cubicBezTo>
                    <a:pt x="10322" y="17115"/>
                    <a:pt x="10552" y="17182"/>
                    <a:pt x="10800" y="17182"/>
                  </a:cubicBezTo>
                  <a:cubicBezTo>
                    <a:pt x="11048" y="17182"/>
                    <a:pt x="11278" y="17115"/>
                    <a:pt x="11483" y="17006"/>
                  </a:cubicBezTo>
                  <a:lnTo>
                    <a:pt x="11486" y="17012"/>
                  </a:lnTo>
                  <a:lnTo>
                    <a:pt x="18038" y="13564"/>
                  </a:lnTo>
                  <a:cubicBezTo>
                    <a:pt x="18038" y="13564"/>
                    <a:pt x="20356" y="14784"/>
                    <a:pt x="20356" y="14784"/>
                  </a:cubicBezTo>
                  <a:close/>
                  <a:moveTo>
                    <a:pt x="1244" y="6816"/>
                  </a:moveTo>
                  <a:lnTo>
                    <a:pt x="1247" y="6811"/>
                  </a:lnTo>
                  <a:cubicBezTo>
                    <a:pt x="1091" y="6728"/>
                    <a:pt x="982" y="6570"/>
                    <a:pt x="982" y="6382"/>
                  </a:cubicBezTo>
                  <a:cubicBezTo>
                    <a:pt x="982" y="6194"/>
                    <a:pt x="1091" y="6035"/>
                    <a:pt x="1247" y="5953"/>
                  </a:cubicBezTo>
                  <a:lnTo>
                    <a:pt x="1244" y="5947"/>
                  </a:lnTo>
                  <a:lnTo>
                    <a:pt x="10571" y="1038"/>
                  </a:lnTo>
                  <a:lnTo>
                    <a:pt x="10574" y="1044"/>
                  </a:lnTo>
                  <a:cubicBezTo>
                    <a:pt x="10643" y="1008"/>
                    <a:pt x="10717" y="982"/>
                    <a:pt x="10800" y="982"/>
                  </a:cubicBezTo>
                  <a:cubicBezTo>
                    <a:pt x="10883" y="982"/>
                    <a:pt x="10957" y="1008"/>
                    <a:pt x="11026" y="1044"/>
                  </a:cubicBezTo>
                  <a:lnTo>
                    <a:pt x="11029" y="1038"/>
                  </a:lnTo>
                  <a:lnTo>
                    <a:pt x="20356" y="5947"/>
                  </a:lnTo>
                  <a:lnTo>
                    <a:pt x="20353" y="5953"/>
                  </a:lnTo>
                  <a:cubicBezTo>
                    <a:pt x="20509" y="6035"/>
                    <a:pt x="20618" y="6194"/>
                    <a:pt x="20618" y="6382"/>
                  </a:cubicBezTo>
                  <a:cubicBezTo>
                    <a:pt x="20618" y="6570"/>
                    <a:pt x="20509" y="6728"/>
                    <a:pt x="20353" y="6811"/>
                  </a:cubicBezTo>
                  <a:lnTo>
                    <a:pt x="20356" y="6816"/>
                  </a:lnTo>
                  <a:lnTo>
                    <a:pt x="11029" y="11725"/>
                  </a:lnTo>
                  <a:lnTo>
                    <a:pt x="11026" y="11720"/>
                  </a:lnTo>
                  <a:cubicBezTo>
                    <a:pt x="10957" y="11756"/>
                    <a:pt x="10883" y="11782"/>
                    <a:pt x="10800" y="11782"/>
                  </a:cubicBezTo>
                  <a:cubicBezTo>
                    <a:pt x="10717" y="11782"/>
                    <a:pt x="10643" y="11756"/>
                    <a:pt x="10574" y="11720"/>
                  </a:cubicBezTo>
                  <a:lnTo>
                    <a:pt x="10571" y="11725"/>
                  </a:lnTo>
                  <a:cubicBezTo>
                    <a:pt x="10571" y="11725"/>
                    <a:pt x="1244" y="6816"/>
                    <a:pt x="1244" y="6816"/>
                  </a:cubicBezTo>
                  <a:close/>
                  <a:moveTo>
                    <a:pt x="21600" y="10800"/>
                  </a:moveTo>
                  <a:cubicBezTo>
                    <a:pt x="21600" y="10234"/>
                    <a:pt x="21278" y="9749"/>
                    <a:pt x="20810" y="9503"/>
                  </a:cubicBezTo>
                  <a:lnTo>
                    <a:pt x="20813" y="9497"/>
                  </a:lnTo>
                  <a:lnTo>
                    <a:pt x="19092" y="8591"/>
                  </a:lnTo>
                  <a:lnTo>
                    <a:pt x="20813" y="7685"/>
                  </a:lnTo>
                  <a:lnTo>
                    <a:pt x="20810" y="7679"/>
                  </a:lnTo>
                  <a:cubicBezTo>
                    <a:pt x="21278" y="7433"/>
                    <a:pt x="21600" y="6948"/>
                    <a:pt x="21600" y="6382"/>
                  </a:cubicBezTo>
                  <a:cubicBezTo>
                    <a:pt x="21600" y="5816"/>
                    <a:pt x="21278" y="5331"/>
                    <a:pt x="20810" y="5085"/>
                  </a:cubicBezTo>
                  <a:lnTo>
                    <a:pt x="20813" y="5079"/>
                  </a:lnTo>
                  <a:lnTo>
                    <a:pt x="11486" y="170"/>
                  </a:lnTo>
                  <a:lnTo>
                    <a:pt x="11483" y="175"/>
                  </a:lnTo>
                  <a:cubicBezTo>
                    <a:pt x="11278" y="67"/>
                    <a:pt x="11048" y="0"/>
                    <a:pt x="10800" y="0"/>
                  </a:cubicBezTo>
                  <a:cubicBezTo>
                    <a:pt x="10552" y="0"/>
                    <a:pt x="10322" y="67"/>
                    <a:pt x="10117" y="175"/>
                  </a:cubicBezTo>
                  <a:lnTo>
                    <a:pt x="10113" y="170"/>
                  </a:lnTo>
                  <a:lnTo>
                    <a:pt x="786" y="5079"/>
                  </a:lnTo>
                  <a:lnTo>
                    <a:pt x="790" y="5085"/>
                  </a:lnTo>
                  <a:cubicBezTo>
                    <a:pt x="322" y="5331"/>
                    <a:pt x="0" y="5816"/>
                    <a:pt x="0" y="6382"/>
                  </a:cubicBezTo>
                  <a:cubicBezTo>
                    <a:pt x="0" y="6948"/>
                    <a:pt x="322" y="7433"/>
                    <a:pt x="790" y="7679"/>
                  </a:cubicBezTo>
                  <a:lnTo>
                    <a:pt x="786" y="7685"/>
                  </a:lnTo>
                  <a:lnTo>
                    <a:pt x="2508" y="8591"/>
                  </a:lnTo>
                  <a:lnTo>
                    <a:pt x="786" y="9497"/>
                  </a:lnTo>
                  <a:lnTo>
                    <a:pt x="790" y="9503"/>
                  </a:lnTo>
                  <a:cubicBezTo>
                    <a:pt x="322" y="9749"/>
                    <a:pt x="0" y="10234"/>
                    <a:pt x="0" y="10800"/>
                  </a:cubicBezTo>
                  <a:cubicBezTo>
                    <a:pt x="0" y="11366"/>
                    <a:pt x="322" y="11851"/>
                    <a:pt x="790" y="12097"/>
                  </a:cubicBezTo>
                  <a:lnTo>
                    <a:pt x="786" y="12103"/>
                  </a:lnTo>
                  <a:lnTo>
                    <a:pt x="2508" y="13009"/>
                  </a:lnTo>
                  <a:lnTo>
                    <a:pt x="786" y="13915"/>
                  </a:lnTo>
                  <a:lnTo>
                    <a:pt x="790" y="13921"/>
                  </a:lnTo>
                  <a:cubicBezTo>
                    <a:pt x="322" y="14167"/>
                    <a:pt x="0" y="14652"/>
                    <a:pt x="0" y="15218"/>
                  </a:cubicBezTo>
                  <a:cubicBezTo>
                    <a:pt x="0" y="15784"/>
                    <a:pt x="322" y="16269"/>
                    <a:pt x="790" y="16515"/>
                  </a:cubicBezTo>
                  <a:lnTo>
                    <a:pt x="786" y="16521"/>
                  </a:lnTo>
                  <a:lnTo>
                    <a:pt x="10113" y="21430"/>
                  </a:lnTo>
                  <a:lnTo>
                    <a:pt x="10117" y="21425"/>
                  </a:lnTo>
                  <a:cubicBezTo>
                    <a:pt x="10322" y="21533"/>
                    <a:pt x="10552" y="21600"/>
                    <a:pt x="10800" y="21600"/>
                  </a:cubicBezTo>
                  <a:cubicBezTo>
                    <a:pt x="11048" y="21600"/>
                    <a:pt x="11278" y="21533"/>
                    <a:pt x="11483" y="21425"/>
                  </a:cubicBezTo>
                  <a:lnTo>
                    <a:pt x="11486" y="21430"/>
                  </a:lnTo>
                  <a:lnTo>
                    <a:pt x="20813" y="16521"/>
                  </a:lnTo>
                  <a:lnTo>
                    <a:pt x="20810" y="16515"/>
                  </a:lnTo>
                  <a:cubicBezTo>
                    <a:pt x="21278" y="16269"/>
                    <a:pt x="21600" y="15784"/>
                    <a:pt x="21600" y="15218"/>
                  </a:cubicBezTo>
                  <a:cubicBezTo>
                    <a:pt x="21600" y="14652"/>
                    <a:pt x="21278" y="14167"/>
                    <a:pt x="20810" y="13921"/>
                  </a:cubicBezTo>
                  <a:lnTo>
                    <a:pt x="20813" y="13915"/>
                  </a:lnTo>
                  <a:lnTo>
                    <a:pt x="19092" y="13009"/>
                  </a:lnTo>
                  <a:lnTo>
                    <a:pt x="20813" y="12103"/>
                  </a:lnTo>
                  <a:lnTo>
                    <a:pt x="20810" y="12097"/>
                  </a:lnTo>
                  <a:cubicBezTo>
                    <a:pt x="21278" y="11851"/>
                    <a:pt x="21600" y="11366"/>
                    <a:pt x="21600" y="1080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600" eaLnBrk="1" fontAlgn="auto" hangingPunct="1">
                <a:spcBef>
                  <a:spcPts val="0"/>
                </a:spcBef>
                <a:spcAft>
                  <a:spcPts val="0"/>
                </a:spcAft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chemeClr val="tx2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</p:grpSp>
      <p:sp>
        <p:nvSpPr>
          <p:cNvPr id="36" name="Freeform 10"/>
          <p:cNvSpPr/>
          <p:nvPr/>
        </p:nvSpPr>
        <p:spPr bwMode="auto">
          <a:xfrm flipV="1">
            <a:off x="9393238" y="1987550"/>
            <a:ext cx="2189162" cy="2017713"/>
          </a:xfrm>
          <a:custGeom>
            <a:avLst/>
            <a:gdLst>
              <a:gd name="connsiteX0" fmla="*/ 971829 w 2671591"/>
              <a:gd name="connsiteY0" fmla="*/ 311 h 2234714"/>
              <a:gd name="connsiteX1" fmla="*/ 1658132 w 2671591"/>
              <a:gd name="connsiteY1" fmla="*/ 121675 h 2234714"/>
              <a:gd name="connsiteX2" fmla="*/ 2391482 w 2671591"/>
              <a:gd name="connsiteY2" fmla="*/ 570868 h 2234714"/>
              <a:gd name="connsiteX3" fmla="*/ 2671591 w 2671591"/>
              <a:gd name="connsiteY3" fmla="*/ 1127080 h 2234714"/>
              <a:gd name="connsiteX4" fmla="*/ 2398520 w 2671591"/>
              <a:gd name="connsiteY4" fmla="*/ 1555152 h 2234714"/>
              <a:gd name="connsiteX5" fmla="*/ 1656724 w 2671591"/>
              <a:gd name="connsiteY5" fmla="*/ 2040957 h 2234714"/>
              <a:gd name="connsiteX6" fmla="*/ 436351 w 2671591"/>
              <a:gd name="connsiteY6" fmla="*/ 2146567 h 2234714"/>
              <a:gd name="connsiteX7" fmla="*/ 0 w 2671591"/>
              <a:gd name="connsiteY7" fmla="*/ 1127080 h 2234714"/>
              <a:gd name="connsiteX8" fmla="*/ 453241 w 2671591"/>
              <a:gd name="connsiteY8" fmla="*/ 130124 h 2234714"/>
              <a:gd name="connsiteX9" fmla="*/ 971829 w 2671591"/>
              <a:gd name="connsiteY9" fmla="*/ 311 h 223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71591" h="2234714">
                <a:moveTo>
                  <a:pt x="971829" y="311"/>
                </a:moveTo>
                <a:cubicBezTo>
                  <a:pt x="1208558" y="-4512"/>
                  <a:pt x="1452273" y="47220"/>
                  <a:pt x="1658132" y="121675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1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3"/>
                  <a:pt x="453241" y="130124"/>
                </a:cubicBezTo>
                <a:cubicBezTo>
                  <a:pt x="607811" y="42027"/>
                  <a:pt x="787708" y="4063"/>
                  <a:pt x="971829" y="31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8" name="矩形 37"/>
          <p:cNvSpPr/>
          <p:nvPr/>
        </p:nvSpPr>
        <p:spPr>
          <a:xfrm>
            <a:off x="4751116" y="1058091"/>
            <a:ext cx="2738980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2400" b="1" dirty="0">
                <a:solidFill>
                  <a:srgbClr val="131E54"/>
                </a:solidFill>
                <a:latin typeface="汉仪中圆简" panose="02010609000101010101" pitchFamily="49" charset="-122"/>
                <a:ea typeface="汉仪中圆简" panose="02010609000101010101" pitchFamily="49" charset="-122"/>
                <a:cs typeface="微软雅黑" panose="020B0503020204020204" pitchFamily="34" charset="-122"/>
              </a:rPr>
              <a:t>Sign it </a:t>
            </a:r>
            <a:r>
              <a:rPr kumimoji="1" lang="zh-CN" altLang="en-US" sz="2400" b="1" dirty="0">
                <a:solidFill>
                  <a:srgbClr val="131E54"/>
                </a:solidFill>
                <a:latin typeface="汉仪中圆简" panose="02010609000101010101" pitchFamily="49" charset="-122"/>
                <a:ea typeface="汉仪中圆简" panose="02010609000101010101" pitchFamily="49" charset="-122"/>
                <a:cs typeface="微软雅黑" panose="020B0503020204020204" pitchFamily="34" charset="-122"/>
              </a:rPr>
              <a:t>功能概述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E77DC44-990A-EE55-7E42-06A238248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955" y="2586394"/>
            <a:ext cx="604321" cy="60432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C04BB92-270B-4CCA-A908-D445E663F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860" y="2752221"/>
            <a:ext cx="518029" cy="51802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E885848-F674-AB38-1255-E854D98907C6}"/>
              </a:ext>
            </a:extLst>
          </p:cNvPr>
          <p:cNvSpPr txBox="1"/>
          <p:nvPr/>
        </p:nvSpPr>
        <p:spPr>
          <a:xfrm>
            <a:off x="1047187" y="3297954"/>
            <a:ext cx="1355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人脸识别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E885848-F674-AB38-1255-E854D98907C6}"/>
              </a:ext>
            </a:extLst>
          </p:cNvPr>
          <p:cNvSpPr txBox="1"/>
          <p:nvPr/>
        </p:nvSpPr>
        <p:spPr>
          <a:xfrm>
            <a:off x="5444562" y="3297954"/>
            <a:ext cx="1355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合同管理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E885848-F674-AB38-1255-E854D98907C6}"/>
              </a:ext>
            </a:extLst>
          </p:cNvPr>
          <p:cNvSpPr txBox="1"/>
          <p:nvPr/>
        </p:nvSpPr>
        <p:spPr>
          <a:xfrm>
            <a:off x="9582290" y="3318748"/>
            <a:ext cx="1577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系统数据管理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E0DF183-0063-3B85-0E16-61A5C057E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9106" y="2608752"/>
            <a:ext cx="664061" cy="66406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7" grpId="0" animBg="1"/>
      <p:bldP spid="36" grpId="0" animBg="1"/>
      <p:bldP spid="38" grpId="0"/>
      <p:bldP spid="2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4985772" y="803258"/>
            <a:ext cx="2738980" cy="533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zh-CN" altLang="en-US" sz="2800" b="1" dirty="0">
                <a:solidFill>
                  <a:srgbClr val="131E5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人脸登录界面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322F98B0-A855-AB64-D50B-1F13626D5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157" y="1539025"/>
            <a:ext cx="10450210" cy="441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405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4726509" y="680394"/>
            <a:ext cx="2738980" cy="533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zh-CN" altLang="en-US" sz="2800" b="1" dirty="0">
                <a:solidFill>
                  <a:srgbClr val="131E5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合同详细信息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AD7FB1D-D90F-F900-3F9D-48053BCFD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156" y="1378338"/>
            <a:ext cx="10204475" cy="479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8203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4377832" y="747300"/>
            <a:ext cx="3714131" cy="56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zh-CN" altLang="en-US" sz="2800" b="1" dirty="0">
                <a:solidFill>
                  <a:srgbClr val="131E5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合同模板下载和导入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086C7BE-D512-4703-FB81-593B1AEC4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339" y="1313608"/>
            <a:ext cx="9178526" cy="497353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F42597F-3EA0-2E94-8979-202FDF3D3EAB}"/>
              </a:ext>
            </a:extLst>
          </p:cNvPr>
          <p:cNvSpPr/>
          <p:nvPr/>
        </p:nvSpPr>
        <p:spPr>
          <a:xfrm>
            <a:off x="4377832" y="3902116"/>
            <a:ext cx="2022968" cy="10775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D89C63F-EE5E-F0E8-D736-28EBABFCD7B2}"/>
              </a:ext>
            </a:extLst>
          </p:cNvPr>
          <p:cNvSpPr/>
          <p:nvPr/>
        </p:nvSpPr>
        <p:spPr>
          <a:xfrm>
            <a:off x="3781066" y="5303520"/>
            <a:ext cx="2022968" cy="2408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35038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theme/theme1.xml><?xml version="1.0" encoding="utf-8"?>
<a:theme xmlns:a="http://schemas.openxmlformats.org/drawingml/2006/main" name="Office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1664</TotalTime>
  <Words>296</Words>
  <Application>Microsoft Office PowerPoint</Application>
  <PresentationFormat>宽屏</PresentationFormat>
  <Paragraphs>78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4" baseType="lpstr">
      <vt:lpstr>汉仪中圆简</vt:lpstr>
      <vt:lpstr>等线</vt:lpstr>
      <vt:lpstr>方正粗倩_GBK</vt:lpstr>
      <vt:lpstr>幼圆</vt:lpstr>
      <vt:lpstr>Roboto Light</vt:lpstr>
      <vt:lpstr>Rockwell Extra Bold</vt:lpstr>
      <vt:lpstr>Source Sans Pro Light</vt:lpstr>
      <vt:lpstr>微软雅黑</vt:lpstr>
      <vt:lpstr>Helvetica</vt:lpstr>
      <vt:lpstr>Calibri</vt:lpstr>
      <vt:lpstr>Arial</vt:lpstr>
      <vt:lpstr>华康海报体W12(P)</vt:lpstr>
      <vt:lpstr>华文圆体 Regular</vt:lpstr>
      <vt:lpstr>Calibri Light</vt:lpstr>
      <vt:lpstr>Office主题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第一PPT，www.1ppt.com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MBE模板</dc:title>
  <dc:creator>第一PPT模板网-WWW.1PPT.COM</dc:creator>
  <cp:keywords>第一PPT模板网-WWW.1PPT.COM</cp:keywords>
  <cp:lastModifiedBy>杨 芸瑞</cp:lastModifiedBy>
  <cp:revision>81</cp:revision>
  <dcterms:created xsi:type="dcterms:W3CDTF">2017-06-07T09:14:00Z</dcterms:created>
  <dcterms:modified xsi:type="dcterms:W3CDTF">2022-06-12T03:50:05Z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3E854367297D4C02BCEBB82D13862C0C</vt:lpwstr>
  </property>
  <property fmtid="{D5CDD505-2E9C-101B-9397-08002B2CF9AE}" pid="3" name="KSOProductBuildVer">
    <vt:lpwstr>2052-11.1.0.10356</vt:lpwstr>
  </property>
</Properties>
</file>

<file path=docProps/thumbnail.jpeg>
</file>